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1"/>
  </p:notesMasterIdLst>
  <p:handoutMasterIdLst>
    <p:handoutMasterId r:id="rId32"/>
  </p:handoutMasterIdLst>
  <p:sldIdLst>
    <p:sldId id="456" r:id="rId2"/>
    <p:sldId id="454" r:id="rId3"/>
    <p:sldId id="475" r:id="rId4"/>
    <p:sldId id="461" r:id="rId5"/>
    <p:sldId id="462" r:id="rId6"/>
    <p:sldId id="469" r:id="rId7"/>
    <p:sldId id="468" r:id="rId8"/>
    <p:sldId id="467" r:id="rId9"/>
    <p:sldId id="466" r:id="rId10"/>
    <p:sldId id="473" r:id="rId11"/>
    <p:sldId id="463" r:id="rId12"/>
    <p:sldId id="472" r:id="rId13"/>
    <p:sldId id="471" r:id="rId14"/>
    <p:sldId id="474" r:id="rId15"/>
    <p:sldId id="476" r:id="rId16"/>
    <p:sldId id="480" r:id="rId17"/>
    <p:sldId id="484" r:id="rId18"/>
    <p:sldId id="465" r:id="rId19"/>
    <p:sldId id="479" r:id="rId20"/>
    <p:sldId id="478" r:id="rId21"/>
    <p:sldId id="483" r:id="rId22"/>
    <p:sldId id="482" r:id="rId23"/>
    <p:sldId id="481" r:id="rId24"/>
    <p:sldId id="485" r:id="rId25"/>
    <p:sldId id="477" r:id="rId26"/>
    <p:sldId id="486" r:id="rId27"/>
    <p:sldId id="464" r:id="rId28"/>
    <p:sldId id="458" r:id="rId29"/>
    <p:sldId id="470" r:id="rId30"/>
  </p:sldIdLst>
  <p:sldSz cx="12192000" cy="6858000"/>
  <p:notesSz cx="6858000" cy="9144000"/>
  <p:embeddedFontLst>
    <p:embeddedFont>
      <p:font typeface="Josefin Sans" pitchFamily="2" charset="0"/>
      <p:regular r:id="rId33"/>
      <p:bold r:id="rId34"/>
    </p:embeddedFont>
    <p:embeddedFont>
      <p:font typeface="Segoe UI" panose="020B0502040204020203" pitchFamily="34" charset="0"/>
      <p:regular r:id="rId35"/>
      <p:bold r:id="rId36"/>
      <p:italic r:id="rId37"/>
      <p:boldItalic r:id="rId38"/>
    </p:embeddedFont>
    <p:embeddedFont>
      <p:font typeface="Segoe UI Semibold" panose="020B0702040204020203" pitchFamily="34" charset="0"/>
      <p:bold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C3C4"/>
    <a:srgbClr val="C6C4C5"/>
    <a:srgbClr val="C7C7C9"/>
    <a:srgbClr val="CDC5D0"/>
    <a:srgbClr val="C7C8CD"/>
    <a:srgbClr val="C2C2C9"/>
    <a:srgbClr val="C6C6C8"/>
    <a:srgbClr val="E6E6E6"/>
    <a:srgbClr val="E5A162"/>
    <a:srgbClr val="A8C4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12E159-E07D-423C-8590-189301B95DBE}" v="45" dt="2025-03-08T03:54:53.9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7" autoAdjust="0"/>
    <p:restoredTop sz="96426" autoAdjust="0"/>
  </p:normalViewPr>
  <p:slideViewPr>
    <p:cSldViewPr snapToGrid="0">
      <p:cViewPr>
        <p:scale>
          <a:sx n="73" d="100"/>
          <a:sy n="73" d="100"/>
        </p:scale>
        <p:origin x="1157" y="28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p:cViewPr varScale="1">
        <p:scale>
          <a:sx n="55" d="100"/>
          <a:sy n="55" d="100"/>
        </p:scale>
        <p:origin x="202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oth C. Selvam (c)" userId="1676911f-4125-435c-a888-23d1557ae477" providerId="ADAL" clId="{AE12E159-E07D-423C-8590-189301B95DBE}"/>
    <pc:docChg chg="undo custSel addSld delSld modSld sldOrd">
      <pc:chgData name="Vinoth C. Selvam (c)" userId="1676911f-4125-435c-a888-23d1557ae477" providerId="ADAL" clId="{AE12E159-E07D-423C-8590-189301B95DBE}" dt="2025-03-08T04:24:40.975" v="986"/>
      <pc:docMkLst>
        <pc:docMk/>
      </pc:docMkLst>
      <pc:sldChg chg="del">
        <pc:chgData name="Vinoth C. Selvam (c)" userId="1676911f-4125-435c-a888-23d1557ae477" providerId="ADAL" clId="{AE12E159-E07D-423C-8590-189301B95DBE}" dt="2025-03-06T02:02:23.569" v="55" actId="47"/>
        <pc:sldMkLst>
          <pc:docMk/>
          <pc:sldMk cId="2255744205" sldId="257"/>
        </pc:sldMkLst>
      </pc:sldChg>
      <pc:sldChg chg="del">
        <pc:chgData name="Vinoth C. Selvam (c)" userId="1676911f-4125-435c-a888-23d1557ae477" providerId="ADAL" clId="{AE12E159-E07D-423C-8590-189301B95DBE}" dt="2025-03-06T02:02:45.765" v="63" actId="47"/>
        <pc:sldMkLst>
          <pc:docMk/>
          <pc:sldMk cId="2185817291" sldId="258"/>
        </pc:sldMkLst>
      </pc:sldChg>
      <pc:sldChg chg="del">
        <pc:chgData name="Vinoth C. Selvam (c)" userId="1676911f-4125-435c-a888-23d1557ae477" providerId="ADAL" clId="{AE12E159-E07D-423C-8590-189301B95DBE}" dt="2025-03-06T02:02:34.288" v="59" actId="47"/>
        <pc:sldMkLst>
          <pc:docMk/>
          <pc:sldMk cId="1475901435" sldId="267"/>
        </pc:sldMkLst>
      </pc:sldChg>
      <pc:sldChg chg="del">
        <pc:chgData name="Vinoth C. Selvam (c)" userId="1676911f-4125-435c-a888-23d1557ae477" providerId="ADAL" clId="{AE12E159-E07D-423C-8590-189301B95DBE}" dt="2025-03-06T02:02:28.439" v="56" actId="47"/>
        <pc:sldMkLst>
          <pc:docMk/>
          <pc:sldMk cId="4278994188" sldId="269"/>
        </pc:sldMkLst>
      </pc:sldChg>
      <pc:sldChg chg="del">
        <pc:chgData name="Vinoth C. Selvam (c)" userId="1676911f-4125-435c-a888-23d1557ae477" providerId="ADAL" clId="{AE12E159-E07D-423C-8590-189301B95DBE}" dt="2025-03-06T02:02:47.590" v="64" actId="47"/>
        <pc:sldMkLst>
          <pc:docMk/>
          <pc:sldMk cId="3879143484" sldId="276"/>
        </pc:sldMkLst>
      </pc:sldChg>
      <pc:sldChg chg="del">
        <pc:chgData name="Vinoth C. Selvam (c)" userId="1676911f-4125-435c-a888-23d1557ae477" providerId="ADAL" clId="{AE12E159-E07D-423C-8590-189301B95DBE}" dt="2025-03-06T02:03:20.496" v="68" actId="47"/>
        <pc:sldMkLst>
          <pc:docMk/>
          <pc:sldMk cId="974284796" sldId="282"/>
        </pc:sldMkLst>
      </pc:sldChg>
      <pc:sldChg chg="del">
        <pc:chgData name="Vinoth C. Selvam (c)" userId="1676911f-4125-435c-a888-23d1557ae477" providerId="ADAL" clId="{AE12E159-E07D-423C-8590-189301B95DBE}" dt="2025-03-06T02:02:29.848" v="57" actId="47"/>
        <pc:sldMkLst>
          <pc:docMk/>
          <pc:sldMk cId="625805092" sldId="287"/>
        </pc:sldMkLst>
      </pc:sldChg>
      <pc:sldChg chg="del">
        <pc:chgData name="Vinoth C. Selvam (c)" userId="1676911f-4125-435c-a888-23d1557ae477" providerId="ADAL" clId="{AE12E159-E07D-423C-8590-189301B95DBE}" dt="2025-03-06T02:03:22.420" v="69" actId="47"/>
        <pc:sldMkLst>
          <pc:docMk/>
          <pc:sldMk cId="1624573082" sldId="288"/>
        </pc:sldMkLst>
      </pc:sldChg>
      <pc:sldChg chg="delSp del mod">
        <pc:chgData name="Vinoth C. Selvam (c)" userId="1676911f-4125-435c-a888-23d1557ae477" providerId="ADAL" clId="{AE12E159-E07D-423C-8590-189301B95DBE}" dt="2025-03-06T02:02:42.163" v="61" actId="47"/>
        <pc:sldMkLst>
          <pc:docMk/>
          <pc:sldMk cId="913698192" sldId="297"/>
        </pc:sldMkLst>
      </pc:sldChg>
      <pc:sldChg chg="del">
        <pc:chgData name="Vinoth C. Selvam (c)" userId="1676911f-4125-435c-a888-23d1557ae477" providerId="ADAL" clId="{AE12E159-E07D-423C-8590-189301B95DBE}" dt="2025-03-06T02:02:31.961" v="58" actId="47"/>
        <pc:sldMkLst>
          <pc:docMk/>
          <pc:sldMk cId="770546383" sldId="300"/>
        </pc:sldMkLst>
      </pc:sldChg>
      <pc:sldChg chg="del">
        <pc:chgData name="Vinoth C. Selvam (c)" userId="1676911f-4125-435c-a888-23d1557ae477" providerId="ADAL" clId="{AE12E159-E07D-423C-8590-189301B95DBE}" dt="2025-03-06T02:02:44.486" v="62" actId="47"/>
        <pc:sldMkLst>
          <pc:docMk/>
          <pc:sldMk cId="696959666" sldId="311"/>
        </pc:sldMkLst>
      </pc:sldChg>
      <pc:sldChg chg="del">
        <pc:chgData name="Vinoth C. Selvam (c)" userId="1676911f-4125-435c-a888-23d1557ae477" providerId="ADAL" clId="{AE12E159-E07D-423C-8590-189301B95DBE}" dt="2025-03-06T02:03:16.496" v="66" actId="47"/>
        <pc:sldMkLst>
          <pc:docMk/>
          <pc:sldMk cId="917389888" sldId="453"/>
        </pc:sldMkLst>
      </pc:sldChg>
      <pc:sldChg chg="addSp delSp modSp mod">
        <pc:chgData name="Vinoth C. Selvam (c)" userId="1676911f-4125-435c-a888-23d1557ae477" providerId="ADAL" clId="{AE12E159-E07D-423C-8590-189301B95DBE}" dt="2025-03-06T02:26:27.906" v="95" actId="1076"/>
        <pc:sldMkLst>
          <pc:docMk/>
          <pc:sldMk cId="791288435" sldId="454"/>
        </pc:sldMkLst>
        <pc:spChg chg="add mod">
          <ac:chgData name="Vinoth C. Selvam (c)" userId="1676911f-4125-435c-a888-23d1557ae477" providerId="ADAL" clId="{AE12E159-E07D-423C-8590-189301B95DBE}" dt="2025-03-06T02:25:51.596" v="88" actId="1076"/>
          <ac:spMkLst>
            <pc:docMk/>
            <pc:sldMk cId="791288435" sldId="454"/>
            <ac:spMk id="26" creationId="{80C0F1C6-166D-E1BA-38FF-4A173FB3BB47}"/>
          </ac:spMkLst>
        </pc:spChg>
        <pc:spChg chg="add mod">
          <ac:chgData name="Vinoth C. Selvam (c)" userId="1676911f-4125-435c-a888-23d1557ae477" providerId="ADAL" clId="{AE12E159-E07D-423C-8590-189301B95DBE}" dt="2025-03-06T02:26:19.453" v="93" actId="14100"/>
          <ac:spMkLst>
            <pc:docMk/>
            <pc:sldMk cId="791288435" sldId="454"/>
            <ac:spMk id="27" creationId="{70EDBFED-6860-F76B-C4E0-95FFF33C69CC}"/>
          </ac:spMkLst>
        </pc:spChg>
        <pc:picChg chg="add mod">
          <ac:chgData name="Vinoth C. Selvam (c)" userId="1676911f-4125-435c-a888-23d1557ae477" providerId="ADAL" clId="{AE12E159-E07D-423C-8590-189301B95DBE}" dt="2025-03-06T02:26:27.906" v="95" actId="1076"/>
          <ac:picMkLst>
            <pc:docMk/>
            <pc:sldMk cId="791288435" sldId="454"/>
            <ac:picMk id="9" creationId="{F9C64E30-561E-6807-421F-22B6DB8D62D9}"/>
          </ac:picMkLst>
        </pc:picChg>
        <pc:picChg chg="add mod">
          <ac:chgData name="Vinoth C. Selvam (c)" userId="1676911f-4125-435c-a888-23d1557ae477" providerId="ADAL" clId="{AE12E159-E07D-423C-8590-189301B95DBE}" dt="2025-03-06T02:26:25.475" v="94" actId="1076"/>
          <ac:picMkLst>
            <pc:docMk/>
            <pc:sldMk cId="791288435" sldId="454"/>
            <ac:picMk id="10" creationId="{E702EE72-F368-95C2-6452-E0602B70DFD0}"/>
          </ac:picMkLst>
        </pc:picChg>
        <pc:picChg chg="add mod">
          <ac:chgData name="Vinoth C. Selvam (c)" userId="1676911f-4125-435c-a888-23d1557ae477" providerId="ADAL" clId="{AE12E159-E07D-423C-8590-189301B95DBE}" dt="2025-03-06T02:24:41.924" v="77" actId="1076"/>
          <ac:picMkLst>
            <pc:docMk/>
            <pc:sldMk cId="791288435" sldId="454"/>
            <ac:picMk id="11" creationId="{0DFA3C4C-79A3-EC1F-4B9F-C42C39AC3301}"/>
          </ac:picMkLst>
        </pc:picChg>
        <pc:picChg chg="add mod">
          <ac:chgData name="Vinoth C. Selvam (c)" userId="1676911f-4125-435c-a888-23d1557ae477" providerId="ADAL" clId="{AE12E159-E07D-423C-8590-189301B95DBE}" dt="2025-03-06T02:24:49.908" v="79" actId="1076"/>
          <ac:picMkLst>
            <pc:docMk/>
            <pc:sldMk cId="791288435" sldId="454"/>
            <ac:picMk id="12" creationId="{343EB6DC-E46A-8C37-64CC-E9DBD933CB57}"/>
          </ac:picMkLst>
        </pc:picChg>
        <pc:picChg chg="add mod">
          <ac:chgData name="Vinoth C. Selvam (c)" userId="1676911f-4125-435c-a888-23d1557ae477" providerId="ADAL" clId="{AE12E159-E07D-423C-8590-189301B95DBE}" dt="2025-03-06T02:24:47.062" v="78" actId="1076"/>
          <ac:picMkLst>
            <pc:docMk/>
            <pc:sldMk cId="791288435" sldId="454"/>
            <ac:picMk id="15" creationId="{3E4FAD18-78F6-68FB-55CA-36A10BA275B8}"/>
          </ac:picMkLst>
        </pc:picChg>
      </pc:sldChg>
      <pc:sldChg chg="addSp delSp modSp mod">
        <pc:chgData name="Vinoth C. Selvam (c)" userId="1676911f-4125-435c-a888-23d1557ae477" providerId="ADAL" clId="{AE12E159-E07D-423C-8590-189301B95DBE}" dt="2025-03-06T11:37:13.305" v="163" actId="1037"/>
        <pc:sldMkLst>
          <pc:docMk/>
          <pc:sldMk cId="2588986107" sldId="456"/>
        </pc:sldMkLst>
        <pc:spChg chg="add del mod">
          <ac:chgData name="Vinoth C. Selvam (c)" userId="1676911f-4125-435c-a888-23d1557ae477" providerId="ADAL" clId="{AE12E159-E07D-423C-8590-189301B95DBE}" dt="2025-03-06T01:55:13.480" v="53" actId="14100"/>
          <ac:spMkLst>
            <pc:docMk/>
            <pc:sldMk cId="2588986107" sldId="456"/>
            <ac:spMk id="2" creationId="{84F2C9CC-3390-44CA-8119-0D4046D073E0}"/>
          </ac:spMkLst>
        </pc:spChg>
        <pc:spChg chg="mod">
          <ac:chgData name="Vinoth C. Selvam (c)" userId="1676911f-4125-435c-a888-23d1557ae477" providerId="ADAL" clId="{AE12E159-E07D-423C-8590-189301B95DBE}" dt="2025-03-06T01:55:17.908" v="54" actId="14100"/>
          <ac:spMkLst>
            <pc:docMk/>
            <pc:sldMk cId="2588986107" sldId="456"/>
            <ac:spMk id="4" creationId="{2085ED87-6252-44BC-B2E9-D1DB714F06EF}"/>
          </ac:spMkLst>
        </pc:spChg>
        <pc:spChg chg="mod">
          <ac:chgData name="Vinoth C. Selvam (c)" userId="1676911f-4125-435c-a888-23d1557ae477" providerId="ADAL" clId="{AE12E159-E07D-423C-8590-189301B95DBE}" dt="2025-03-06T01:54:31.671" v="46" actId="14100"/>
          <ac:spMkLst>
            <pc:docMk/>
            <pc:sldMk cId="2588986107" sldId="456"/>
            <ac:spMk id="5" creationId="{393FAC2E-ED0E-4D33-898A-6EEA3DAB519C}"/>
          </ac:spMkLst>
        </pc:spChg>
        <pc:spChg chg="mod">
          <ac:chgData name="Vinoth C. Selvam (c)" userId="1676911f-4125-435c-a888-23d1557ae477" providerId="ADAL" clId="{AE12E159-E07D-423C-8590-189301B95DBE}" dt="2025-03-06T11:37:13.305" v="163" actId="1037"/>
          <ac:spMkLst>
            <pc:docMk/>
            <pc:sldMk cId="2588986107" sldId="456"/>
            <ac:spMk id="6" creationId="{E22E67FD-9CA8-414C-9421-8D505241C711}"/>
          </ac:spMkLst>
        </pc:spChg>
      </pc:sldChg>
      <pc:sldChg chg="del">
        <pc:chgData name="Vinoth C. Selvam (c)" userId="1676911f-4125-435c-a888-23d1557ae477" providerId="ADAL" clId="{AE12E159-E07D-423C-8590-189301B95DBE}" dt="2025-03-06T02:26:35.382" v="96" actId="47"/>
        <pc:sldMkLst>
          <pc:docMk/>
          <pc:sldMk cId="3772449610" sldId="457"/>
        </pc:sldMkLst>
      </pc:sldChg>
      <pc:sldChg chg="addSp delSp modSp mod">
        <pc:chgData name="Vinoth C. Selvam (c)" userId="1676911f-4125-435c-a888-23d1557ae477" providerId="ADAL" clId="{AE12E159-E07D-423C-8590-189301B95DBE}" dt="2025-03-06T02:31:49.630" v="146" actId="1076"/>
        <pc:sldMkLst>
          <pc:docMk/>
          <pc:sldMk cId="802511282" sldId="458"/>
        </pc:sldMkLst>
        <pc:spChg chg="add mod">
          <ac:chgData name="Vinoth C. Selvam (c)" userId="1676911f-4125-435c-a888-23d1557ae477" providerId="ADAL" clId="{AE12E159-E07D-423C-8590-189301B95DBE}" dt="2025-03-06T02:31:35.011" v="142" actId="20577"/>
          <ac:spMkLst>
            <pc:docMk/>
            <pc:sldMk cId="802511282" sldId="458"/>
            <ac:spMk id="3" creationId="{21997F99-EAA9-7B57-0A86-BB272BD44DB2}"/>
          </ac:spMkLst>
        </pc:spChg>
        <pc:spChg chg="add mod">
          <ac:chgData name="Vinoth C. Selvam (c)" userId="1676911f-4125-435c-a888-23d1557ae477" providerId="ADAL" clId="{AE12E159-E07D-423C-8590-189301B95DBE}" dt="2025-03-06T02:31:32.203" v="140" actId="20577"/>
          <ac:spMkLst>
            <pc:docMk/>
            <pc:sldMk cId="802511282" sldId="458"/>
            <ac:spMk id="4" creationId="{EACA30D2-99E3-1E0F-2879-B6176F18A021}"/>
          </ac:spMkLst>
        </pc:spChg>
        <pc:spChg chg="add mod">
          <ac:chgData name="Vinoth C. Selvam (c)" userId="1676911f-4125-435c-a888-23d1557ae477" providerId="ADAL" clId="{AE12E159-E07D-423C-8590-189301B95DBE}" dt="2025-03-06T02:31:49.630" v="146" actId="1076"/>
          <ac:spMkLst>
            <pc:docMk/>
            <pc:sldMk cId="802511282" sldId="458"/>
            <ac:spMk id="6" creationId="{5B6AF624-2F40-3FAB-F526-F36F14DB76D0}"/>
          </ac:spMkLst>
        </pc:spChg>
      </pc:sldChg>
      <pc:sldChg chg="del">
        <pc:chgData name="Vinoth C. Selvam (c)" userId="1676911f-4125-435c-a888-23d1557ae477" providerId="ADAL" clId="{AE12E159-E07D-423C-8590-189301B95DBE}" dt="2025-03-06T02:03:03.552" v="65" actId="47"/>
        <pc:sldMkLst>
          <pc:docMk/>
          <pc:sldMk cId="3175737385" sldId="459"/>
        </pc:sldMkLst>
      </pc:sldChg>
      <pc:sldChg chg="del">
        <pc:chgData name="Vinoth C. Selvam (c)" userId="1676911f-4125-435c-a888-23d1557ae477" providerId="ADAL" clId="{AE12E159-E07D-423C-8590-189301B95DBE}" dt="2025-03-06T02:03:18.424" v="67" actId="47"/>
        <pc:sldMkLst>
          <pc:docMk/>
          <pc:sldMk cId="701415590" sldId="460"/>
        </pc:sldMkLst>
      </pc:sldChg>
      <pc:sldChg chg="addSp delSp modSp mod">
        <pc:chgData name="Vinoth C. Selvam (c)" userId="1676911f-4125-435c-a888-23d1557ae477" providerId="ADAL" clId="{AE12E159-E07D-423C-8590-189301B95DBE}" dt="2025-03-06T15:57:46.006" v="330" actId="1036"/>
        <pc:sldMkLst>
          <pc:docMk/>
          <pc:sldMk cId="3747384825" sldId="461"/>
        </pc:sldMkLst>
        <pc:spChg chg="add mod">
          <ac:chgData name="Vinoth C. Selvam (c)" userId="1676911f-4125-435c-a888-23d1557ae477" providerId="ADAL" clId="{AE12E159-E07D-423C-8590-189301B95DBE}" dt="2025-03-06T02:29:06.389" v="126" actId="14100"/>
          <ac:spMkLst>
            <pc:docMk/>
            <pc:sldMk cId="3747384825" sldId="461"/>
            <ac:spMk id="4" creationId="{9FA9CF8C-3177-BD3F-BBAB-0715C89DCDEE}"/>
          </ac:spMkLst>
        </pc:spChg>
        <pc:spChg chg="add mod">
          <ac:chgData name="Vinoth C. Selvam (c)" userId="1676911f-4125-435c-a888-23d1557ae477" providerId="ADAL" clId="{AE12E159-E07D-423C-8590-189301B95DBE}" dt="2025-03-06T02:27:07.509" v="98"/>
          <ac:spMkLst>
            <pc:docMk/>
            <pc:sldMk cId="3747384825" sldId="461"/>
            <ac:spMk id="5" creationId="{68A85B5B-5DDA-0D22-71C4-C2338A3EB9DE}"/>
          </ac:spMkLst>
        </pc:spChg>
        <pc:spChg chg="add mod">
          <ac:chgData name="Vinoth C. Selvam (c)" userId="1676911f-4125-435c-a888-23d1557ae477" providerId="ADAL" clId="{AE12E159-E07D-423C-8590-189301B95DBE}" dt="2025-03-06T02:29:18.706" v="129" actId="1076"/>
          <ac:spMkLst>
            <pc:docMk/>
            <pc:sldMk cId="3747384825" sldId="461"/>
            <ac:spMk id="7" creationId="{BBD10BDD-4DEC-96A3-B1AB-C7305083E056}"/>
          </ac:spMkLst>
        </pc:spChg>
        <pc:picChg chg="add mod">
          <ac:chgData name="Vinoth C. Selvam (c)" userId="1676911f-4125-435c-a888-23d1557ae477" providerId="ADAL" clId="{AE12E159-E07D-423C-8590-189301B95DBE}" dt="2025-03-06T15:57:46.006" v="330" actId="1036"/>
          <ac:picMkLst>
            <pc:docMk/>
            <pc:sldMk cId="3747384825" sldId="461"/>
            <ac:picMk id="6" creationId="{69D3AEE1-C4AB-F319-9B6F-3705BD321E90}"/>
          </ac:picMkLst>
        </pc:picChg>
        <pc:picChg chg="add mod">
          <ac:chgData name="Vinoth C. Selvam (c)" userId="1676911f-4125-435c-a888-23d1557ae477" providerId="ADAL" clId="{AE12E159-E07D-423C-8590-189301B95DBE}" dt="2025-03-06T02:27:07.509" v="98"/>
          <ac:picMkLst>
            <pc:docMk/>
            <pc:sldMk cId="3747384825" sldId="461"/>
            <ac:picMk id="8" creationId="{04FC2F49-DB09-F940-41EA-3DDBBA6278AE}"/>
          </ac:picMkLst>
        </pc:picChg>
      </pc:sldChg>
      <pc:sldChg chg="addSp delSp modSp mod modAnim">
        <pc:chgData name="Vinoth C. Selvam (c)" userId="1676911f-4125-435c-a888-23d1557ae477" providerId="ADAL" clId="{AE12E159-E07D-423C-8590-189301B95DBE}" dt="2025-03-06T02:41:54.668" v="153" actId="14100"/>
        <pc:sldMkLst>
          <pc:docMk/>
          <pc:sldMk cId="2034197395" sldId="462"/>
        </pc:sldMkLst>
        <pc:spChg chg="add mod">
          <ac:chgData name="Vinoth C. Selvam (c)" userId="1676911f-4125-435c-a888-23d1557ae477" providerId="ADAL" clId="{AE12E159-E07D-423C-8590-189301B95DBE}" dt="2025-03-06T02:41:54.668" v="153" actId="14100"/>
          <ac:spMkLst>
            <pc:docMk/>
            <pc:sldMk cId="2034197395" sldId="462"/>
            <ac:spMk id="5" creationId="{4A84097F-02A0-6D42-6467-04E9CD34411A}"/>
          </ac:spMkLst>
        </pc:spChg>
        <pc:spChg chg="add mod">
          <ac:chgData name="Vinoth C. Selvam (c)" userId="1676911f-4125-435c-a888-23d1557ae477" providerId="ADAL" clId="{AE12E159-E07D-423C-8590-189301B95DBE}" dt="2025-03-06T02:29:48.364" v="132" actId="1076"/>
          <ac:spMkLst>
            <pc:docMk/>
            <pc:sldMk cId="2034197395" sldId="462"/>
            <ac:spMk id="6" creationId="{FF9985F5-7DFE-1B73-7F2F-DD210AF3BB75}"/>
          </ac:spMkLst>
        </pc:spChg>
        <pc:spChg chg="add mod">
          <ac:chgData name="Vinoth C. Selvam (c)" userId="1676911f-4125-435c-a888-23d1557ae477" providerId="ADAL" clId="{AE12E159-E07D-423C-8590-189301B95DBE}" dt="2025-03-06T02:29:48.364" v="132" actId="1076"/>
          <ac:spMkLst>
            <pc:docMk/>
            <pc:sldMk cId="2034197395" sldId="462"/>
            <ac:spMk id="9" creationId="{1C9B67FF-1433-3B7F-6A06-6DD59C7E81C3}"/>
          </ac:spMkLst>
        </pc:spChg>
        <pc:spChg chg="mod">
          <ac:chgData name="Vinoth C. Selvam (c)" userId="1676911f-4125-435c-a888-23d1557ae477" providerId="ADAL" clId="{AE12E159-E07D-423C-8590-189301B95DBE}" dt="2025-03-06T02:29:37.385" v="131" actId="14100"/>
          <ac:spMkLst>
            <pc:docMk/>
            <pc:sldMk cId="2034197395" sldId="462"/>
            <ac:spMk id="10" creationId="{4F7028FE-A6B8-71ED-B248-57EEDDCA728A}"/>
          </ac:spMkLst>
        </pc:spChg>
        <pc:spChg chg="add mod">
          <ac:chgData name="Vinoth C. Selvam (c)" userId="1676911f-4125-435c-a888-23d1557ae477" providerId="ADAL" clId="{AE12E159-E07D-423C-8590-189301B95DBE}" dt="2025-03-06T02:29:48.364" v="132" actId="1076"/>
          <ac:spMkLst>
            <pc:docMk/>
            <pc:sldMk cId="2034197395" sldId="462"/>
            <ac:spMk id="11" creationId="{3270A1B5-9883-1E5E-BF50-8B5AC3E51B0E}"/>
          </ac:spMkLst>
        </pc:spChg>
        <pc:spChg chg="add mod">
          <ac:chgData name="Vinoth C. Selvam (c)" userId="1676911f-4125-435c-a888-23d1557ae477" providerId="ADAL" clId="{AE12E159-E07D-423C-8590-189301B95DBE}" dt="2025-03-06T02:29:48.364" v="132" actId="1076"/>
          <ac:spMkLst>
            <pc:docMk/>
            <pc:sldMk cId="2034197395" sldId="462"/>
            <ac:spMk id="15" creationId="{39A36747-63BE-9198-2999-E28E30D72EBF}"/>
          </ac:spMkLst>
        </pc:spChg>
        <pc:spChg chg="mod">
          <ac:chgData name="Vinoth C. Selvam (c)" userId="1676911f-4125-435c-a888-23d1557ae477" providerId="ADAL" clId="{AE12E159-E07D-423C-8590-189301B95DBE}" dt="2025-03-06T02:29:37.385" v="131" actId="14100"/>
          <ac:spMkLst>
            <pc:docMk/>
            <pc:sldMk cId="2034197395" sldId="462"/>
            <ac:spMk id="19" creationId="{9F2CCB65-887F-35EA-FC5F-3949E309304E}"/>
          </ac:spMkLst>
        </pc:spChg>
        <pc:spChg chg="add mod">
          <ac:chgData name="Vinoth C. Selvam (c)" userId="1676911f-4125-435c-a888-23d1557ae477" providerId="ADAL" clId="{AE12E159-E07D-423C-8590-189301B95DBE}" dt="2025-03-06T02:29:48.364" v="132" actId="1076"/>
          <ac:spMkLst>
            <pc:docMk/>
            <pc:sldMk cId="2034197395" sldId="462"/>
            <ac:spMk id="20" creationId="{6F4C18C5-5A94-99A5-14B8-11E82426D040}"/>
          </ac:spMkLst>
        </pc:spChg>
        <pc:spChg chg="add mod">
          <ac:chgData name="Vinoth C. Selvam (c)" userId="1676911f-4125-435c-a888-23d1557ae477" providerId="ADAL" clId="{AE12E159-E07D-423C-8590-189301B95DBE}" dt="2025-03-06T02:29:48.364" v="132" actId="1076"/>
          <ac:spMkLst>
            <pc:docMk/>
            <pc:sldMk cId="2034197395" sldId="462"/>
            <ac:spMk id="21" creationId="{68073C4A-13D6-A6BC-0248-D26FBC762E37}"/>
          </ac:spMkLst>
        </pc:spChg>
        <pc:spChg chg="add mod">
          <ac:chgData name="Vinoth C. Selvam (c)" userId="1676911f-4125-435c-a888-23d1557ae477" providerId="ADAL" clId="{AE12E159-E07D-423C-8590-189301B95DBE}" dt="2025-03-06T02:29:48.364" v="132" actId="1076"/>
          <ac:spMkLst>
            <pc:docMk/>
            <pc:sldMk cId="2034197395" sldId="462"/>
            <ac:spMk id="22" creationId="{348D4A4A-95FC-D09F-3853-260F5B087AE1}"/>
          </ac:spMkLst>
        </pc:spChg>
        <pc:spChg chg="add mod">
          <ac:chgData name="Vinoth C. Selvam (c)" userId="1676911f-4125-435c-a888-23d1557ae477" providerId="ADAL" clId="{AE12E159-E07D-423C-8590-189301B95DBE}" dt="2025-03-06T02:29:48.364" v="132" actId="1076"/>
          <ac:spMkLst>
            <pc:docMk/>
            <pc:sldMk cId="2034197395" sldId="462"/>
            <ac:spMk id="24" creationId="{DCD0CA04-8569-827A-1929-60265072C380}"/>
          </ac:spMkLst>
        </pc:spChg>
        <pc:spChg chg="mod">
          <ac:chgData name="Vinoth C. Selvam (c)" userId="1676911f-4125-435c-a888-23d1557ae477" providerId="ADAL" clId="{AE12E159-E07D-423C-8590-189301B95DBE}" dt="2025-03-06T02:29:52.672" v="133" actId="1076"/>
          <ac:spMkLst>
            <pc:docMk/>
            <pc:sldMk cId="2034197395" sldId="462"/>
            <ac:spMk id="25" creationId="{5D40B0D6-5F83-D5CF-D35F-EEB76F522B47}"/>
          </ac:spMkLst>
        </pc:spChg>
        <pc:spChg chg="mod">
          <ac:chgData name="Vinoth C. Selvam (c)" userId="1676911f-4125-435c-a888-23d1557ae477" providerId="ADAL" clId="{AE12E159-E07D-423C-8590-189301B95DBE}" dt="2025-03-06T02:29:37.385" v="131" actId="14100"/>
          <ac:spMkLst>
            <pc:docMk/>
            <pc:sldMk cId="2034197395" sldId="462"/>
            <ac:spMk id="29" creationId="{9595CD82-6364-FC69-BB64-222FC9477934}"/>
          </ac:spMkLst>
        </pc:spChg>
        <pc:spChg chg="mod">
          <ac:chgData name="Vinoth C. Selvam (c)" userId="1676911f-4125-435c-a888-23d1557ae477" providerId="ADAL" clId="{AE12E159-E07D-423C-8590-189301B95DBE}" dt="2025-03-06T02:29:37.385" v="131" actId="14100"/>
          <ac:spMkLst>
            <pc:docMk/>
            <pc:sldMk cId="2034197395" sldId="462"/>
            <ac:spMk id="31" creationId="{BFCC3D1B-5103-EC80-FC58-074FB5435A1B}"/>
          </ac:spMkLst>
        </pc:spChg>
        <pc:spChg chg="add mod">
          <ac:chgData name="Vinoth C. Selvam (c)" userId="1676911f-4125-435c-a888-23d1557ae477" providerId="ADAL" clId="{AE12E159-E07D-423C-8590-189301B95DBE}" dt="2025-03-06T02:29:48.364" v="132" actId="1076"/>
          <ac:spMkLst>
            <pc:docMk/>
            <pc:sldMk cId="2034197395" sldId="462"/>
            <ac:spMk id="32" creationId="{2CB20D67-AB93-3C5F-8C87-A3902A2AE647}"/>
          </ac:spMkLst>
        </pc:spChg>
        <pc:picChg chg="add mod">
          <ac:chgData name="Vinoth C. Selvam (c)" userId="1676911f-4125-435c-a888-23d1557ae477" providerId="ADAL" clId="{AE12E159-E07D-423C-8590-189301B95DBE}" dt="2025-03-06T02:30:06.467" v="135" actId="1076"/>
          <ac:picMkLst>
            <pc:docMk/>
            <pc:sldMk cId="2034197395" sldId="462"/>
            <ac:picMk id="39" creationId="{9F32357B-21EE-3C97-BE57-1CAE0456A0BB}"/>
          </ac:picMkLst>
        </pc:picChg>
      </pc:sldChg>
      <pc:sldChg chg="addSp delSp modSp add mod ord modAnim">
        <pc:chgData name="Vinoth C. Selvam (c)" userId="1676911f-4125-435c-a888-23d1557ae477" providerId="ADAL" clId="{AE12E159-E07D-423C-8590-189301B95DBE}" dt="2025-03-08T03:56:56.337" v="904" actId="208"/>
        <pc:sldMkLst>
          <pc:docMk/>
          <pc:sldMk cId="3555255966" sldId="463"/>
        </pc:sldMkLst>
        <pc:spChg chg="add mod">
          <ac:chgData name="Vinoth C. Selvam (c)" userId="1676911f-4125-435c-a888-23d1557ae477" providerId="ADAL" clId="{AE12E159-E07D-423C-8590-189301B95DBE}" dt="2025-03-06T16:17:57.182" v="335" actId="14100"/>
          <ac:spMkLst>
            <pc:docMk/>
            <pc:sldMk cId="3555255966" sldId="463"/>
            <ac:spMk id="3" creationId="{19F783A8-3726-7EE8-8F5E-6B1CC6E8A72C}"/>
          </ac:spMkLst>
        </pc:spChg>
        <pc:spChg chg="add mod">
          <ac:chgData name="Vinoth C. Selvam (c)" userId="1676911f-4125-435c-a888-23d1557ae477" providerId="ADAL" clId="{AE12E159-E07D-423C-8590-189301B95DBE}" dt="2025-03-06T16:01:34.558" v="331"/>
          <ac:spMkLst>
            <pc:docMk/>
            <pc:sldMk cId="3555255966" sldId="463"/>
            <ac:spMk id="35" creationId="{5E53714E-2B01-4D78-DBED-522A0F3ADB99}"/>
          </ac:spMkLst>
        </pc:spChg>
        <pc:picChg chg="add del mod">
          <ac:chgData name="Vinoth C. Selvam (c)" userId="1676911f-4125-435c-a888-23d1557ae477" providerId="ADAL" clId="{AE12E159-E07D-423C-8590-189301B95DBE}" dt="2025-03-07T13:58:24.340" v="663" actId="478"/>
          <ac:picMkLst>
            <pc:docMk/>
            <pc:sldMk cId="3555255966" sldId="463"/>
            <ac:picMk id="4" creationId="{CE2D913E-6B61-80E2-1626-8828E37A6BE4}"/>
          </ac:picMkLst>
        </pc:picChg>
        <pc:picChg chg="add mod">
          <ac:chgData name="Vinoth C. Selvam (c)" userId="1676911f-4125-435c-a888-23d1557ae477" providerId="ADAL" clId="{AE12E159-E07D-423C-8590-189301B95DBE}" dt="2025-03-08T03:56:56.337" v="904" actId="208"/>
          <ac:picMkLst>
            <pc:docMk/>
            <pc:sldMk cId="3555255966" sldId="463"/>
            <ac:picMk id="6" creationId="{0D042D06-08B3-18D0-6F37-DD67E11D766A}"/>
          </ac:picMkLst>
        </pc:picChg>
      </pc:sldChg>
      <pc:sldChg chg="addSp modSp add mod">
        <pc:chgData name="Vinoth C. Selvam (c)" userId="1676911f-4125-435c-a888-23d1557ae477" providerId="ADAL" clId="{AE12E159-E07D-423C-8590-189301B95DBE}" dt="2025-03-08T03:51:30.188" v="859" actId="1076"/>
        <pc:sldMkLst>
          <pc:docMk/>
          <pc:sldMk cId="3599760198" sldId="464"/>
        </pc:sldMkLst>
        <pc:spChg chg="add mod">
          <ac:chgData name="Vinoth C. Selvam (c)" userId="1676911f-4125-435c-a888-23d1557ae477" providerId="ADAL" clId="{AE12E159-E07D-423C-8590-189301B95DBE}" dt="2025-03-08T03:51:30.188" v="859" actId="1076"/>
          <ac:spMkLst>
            <pc:docMk/>
            <pc:sldMk cId="3599760198" sldId="464"/>
            <ac:spMk id="3" creationId="{13774BF5-FD64-5EDC-0CEB-F965F09743BE}"/>
          </ac:spMkLst>
        </pc:spChg>
        <pc:spChg chg="mod">
          <ac:chgData name="Vinoth C. Selvam (c)" userId="1676911f-4125-435c-a888-23d1557ae477" providerId="ADAL" clId="{AE12E159-E07D-423C-8590-189301B95DBE}" dt="2025-03-06T12:15:40.684" v="185" actId="20577"/>
          <ac:spMkLst>
            <pc:docMk/>
            <pc:sldMk cId="3599760198" sldId="464"/>
            <ac:spMk id="35" creationId="{7A8BA2FD-CB46-ABBB-2C61-C10F74FB009B}"/>
          </ac:spMkLst>
        </pc:spChg>
      </pc:sldChg>
      <pc:sldChg chg="addSp delSp modSp add mod">
        <pc:chgData name="Vinoth C. Selvam (c)" userId="1676911f-4125-435c-a888-23d1557ae477" providerId="ADAL" clId="{AE12E159-E07D-423C-8590-189301B95DBE}" dt="2025-03-08T03:56:01.304" v="898" actId="20577"/>
        <pc:sldMkLst>
          <pc:docMk/>
          <pc:sldMk cId="319885363" sldId="465"/>
        </pc:sldMkLst>
        <pc:spChg chg="add mod">
          <ac:chgData name="Vinoth C. Selvam (c)" userId="1676911f-4125-435c-a888-23d1557ae477" providerId="ADAL" clId="{AE12E159-E07D-423C-8590-189301B95DBE}" dt="2025-03-08T03:56:01.304" v="898" actId="20577"/>
          <ac:spMkLst>
            <pc:docMk/>
            <pc:sldMk cId="319885363" sldId="465"/>
            <ac:spMk id="3" creationId="{6FE28664-D4D3-6B01-AA54-A5B48AF2DF6B}"/>
          </ac:spMkLst>
        </pc:spChg>
        <pc:spChg chg="add del mod">
          <ac:chgData name="Vinoth C. Selvam (c)" userId="1676911f-4125-435c-a888-23d1557ae477" providerId="ADAL" clId="{AE12E159-E07D-423C-8590-189301B95DBE}" dt="2025-03-07T17:26:27.900" v="703" actId="478"/>
          <ac:spMkLst>
            <pc:docMk/>
            <pc:sldMk cId="319885363" sldId="465"/>
            <ac:spMk id="5" creationId="{95752451-FBE3-2776-19F7-F979CB7AA7BB}"/>
          </ac:spMkLst>
        </pc:spChg>
        <pc:spChg chg="mod">
          <ac:chgData name="Vinoth C. Selvam (c)" userId="1676911f-4125-435c-a888-23d1557ae477" providerId="ADAL" clId="{AE12E159-E07D-423C-8590-189301B95DBE}" dt="2025-03-07T04:24:42.120" v="517" actId="20577"/>
          <ac:spMkLst>
            <pc:docMk/>
            <pc:sldMk cId="319885363" sldId="465"/>
            <ac:spMk id="35" creationId="{A8B1A188-F412-59B0-D26C-8418457A21B1}"/>
          </ac:spMkLst>
        </pc:spChg>
      </pc:sldChg>
      <pc:sldChg chg="addSp modSp add mod">
        <pc:chgData name="Vinoth C. Selvam (c)" userId="1676911f-4125-435c-a888-23d1557ae477" providerId="ADAL" clId="{AE12E159-E07D-423C-8590-189301B95DBE}" dt="2025-03-08T04:23:19.872" v="974" actId="1076"/>
        <pc:sldMkLst>
          <pc:docMk/>
          <pc:sldMk cId="1317825276" sldId="466"/>
        </pc:sldMkLst>
        <pc:spChg chg="add mod">
          <ac:chgData name="Vinoth C. Selvam (c)" userId="1676911f-4125-435c-a888-23d1557ae477" providerId="ADAL" clId="{AE12E159-E07D-423C-8590-189301B95DBE}" dt="2025-03-08T04:23:13.719" v="972" actId="14100"/>
          <ac:spMkLst>
            <pc:docMk/>
            <pc:sldMk cId="1317825276" sldId="466"/>
            <ac:spMk id="5" creationId="{AC35961F-9A94-CAA7-3BC0-868367448097}"/>
          </ac:spMkLst>
        </pc:spChg>
        <pc:spChg chg="mod">
          <ac:chgData name="Vinoth C. Selvam (c)" userId="1676911f-4125-435c-a888-23d1557ae477" providerId="ADAL" clId="{AE12E159-E07D-423C-8590-189301B95DBE}" dt="2025-03-06T15:50:06.084" v="307" actId="20577"/>
          <ac:spMkLst>
            <pc:docMk/>
            <pc:sldMk cId="1317825276" sldId="466"/>
            <ac:spMk id="35" creationId="{C3108D6A-2AFC-66E4-B4C5-214259EBCFBD}"/>
          </ac:spMkLst>
        </pc:spChg>
        <pc:picChg chg="add mod">
          <ac:chgData name="Vinoth C. Selvam (c)" userId="1676911f-4125-435c-a888-23d1557ae477" providerId="ADAL" clId="{AE12E159-E07D-423C-8590-189301B95DBE}" dt="2025-03-08T04:23:19.872" v="974" actId="1076"/>
          <ac:picMkLst>
            <pc:docMk/>
            <pc:sldMk cId="1317825276" sldId="466"/>
            <ac:picMk id="3" creationId="{1603C06C-B38A-59F9-EC16-A1CDA183C4CB}"/>
          </ac:picMkLst>
        </pc:picChg>
      </pc:sldChg>
      <pc:sldChg chg="addSp modSp add mod">
        <pc:chgData name="Vinoth C. Selvam (c)" userId="1676911f-4125-435c-a888-23d1557ae477" providerId="ADAL" clId="{AE12E159-E07D-423C-8590-189301B95DBE}" dt="2025-03-08T04:11:41.572" v="960" actId="208"/>
        <pc:sldMkLst>
          <pc:docMk/>
          <pc:sldMk cId="3092156829" sldId="467"/>
        </pc:sldMkLst>
        <pc:spChg chg="add mod">
          <ac:chgData name="Vinoth C. Selvam (c)" userId="1676911f-4125-435c-a888-23d1557ae477" providerId="ADAL" clId="{AE12E159-E07D-423C-8590-189301B95DBE}" dt="2025-03-08T04:11:35.164" v="959" actId="14100"/>
          <ac:spMkLst>
            <pc:docMk/>
            <pc:sldMk cId="3092156829" sldId="467"/>
            <ac:spMk id="4" creationId="{801D5110-9E61-0822-45AF-9E9F20A6B2B2}"/>
          </ac:spMkLst>
        </pc:spChg>
        <pc:spChg chg="mod">
          <ac:chgData name="Vinoth C. Selvam (c)" userId="1676911f-4125-435c-a888-23d1557ae477" providerId="ADAL" clId="{AE12E159-E07D-423C-8590-189301B95DBE}" dt="2025-03-07T04:06:08.447" v="492" actId="20577"/>
          <ac:spMkLst>
            <pc:docMk/>
            <pc:sldMk cId="3092156829" sldId="467"/>
            <ac:spMk id="35" creationId="{8AD65ACE-4C7B-5B09-D479-55F1EFB13585}"/>
          </ac:spMkLst>
        </pc:spChg>
        <pc:picChg chg="add mod">
          <ac:chgData name="Vinoth C. Selvam (c)" userId="1676911f-4125-435c-a888-23d1557ae477" providerId="ADAL" clId="{AE12E159-E07D-423C-8590-189301B95DBE}" dt="2025-03-08T04:11:41.572" v="960" actId="208"/>
          <ac:picMkLst>
            <pc:docMk/>
            <pc:sldMk cId="3092156829" sldId="467"/>
            <ac:picMk id="3" creationId="{2AB6985C-09ED-69DB-EC1A-35F1466A0A16}"/>
          </ac:picMkLst>
        </pc:picChg>
      </pc:sldChg>
      <pc:sldChg chg="addSp modSp add mod">
        <pc:chgData name="Vinoth C. Selvam (c)" userId="1676911f-4125-435c-a888-23d1557ae477" providerId="ADAL" clId="{AE12E159-E07D-423C-8590-189301B95DBE}" dt="2025-03-08T04:09:44.590" v="950" actId="1076"/>
        <pc:sldMkLst>
          <pc:docMk/>
          <pc:sldMk cId="2737387986" sldId="468"/>
        </pc:sldMkLst>
        <pc:spChg chg="add mod">
          <ac:chgData name="Vinoth C. Selvam (c)" userId="1676911f-4125-435c-a888-23d1557ae477" providerId="ADAL" clId="{AE12E159-E07D-423C-8590-189301B95DBE}" dt="2025-03-08T04:09:44.590" v="950" actId="1076"/>
          <ac:spMkLst>
            <pc:docMk/>
            <pc:sldMk cId="2737387986" sldId="468"/>
            <ac:spMk id="4" creationId="{D769F1AC-E240-3286-9760-E830DBF4935A}"/>
          </ac:spMkLst>
        </pc:spChg>
        <pc:spChg chg="add mod">
          <ac:chgData name="Vinoth C. Selvam (c)" userId="1676911f-4125-435c-a888-23d1557ae477" providerId="ADAL" clId="{AE12E159-E07D-423C-8590-189301B95DBE}" dt="2025-03-08T04:09:27.497" v="948" actId="1076"/>
          <ac:spMkLst>
            <pc:docMk/>
            <pc:sldMk cId="2737387986" sldId="468"/>
            <ac:spMk id="6" creationId="{2EE12C9A-287D-3ED7-14B7-83CDD819F4EA}"/>
          </ac:spMkLst>
        </pc:spChg>
        <pc:spChg chg="mod">
          <ac:chgData name="Vinoth C. Selvam (c)" userId="1676911f-4125-435c-a888-23d1557ae477" providerId="ADAL" clId="{AE12E159-E07D-423C-8590-189301B95DBE}" dt="2025-03-07T04:06:00.040" v="490" actId="6549"/>
          <ac:spMkLst>
            <pc:docMk/>
            <pc:sldMk cId="2737387986" sldId="468"/>
            <ac:spMk id="35" creationId="{B3F5855E-B935-C5A8-4A08-0C1366B21673}"/>
          </ac:spMkLst>
        </pc:spChg>
        <pc:picChg chg="add mod">
          <ac:chgData name="Vinoth C. Selvam (c)" userId="1676911f-4125-435c-a888-23d1557ae477" providerId="ADAL" clId="{AE12E159-E07D-423C-8590-189301B95DBE}" dt="2025-03-08T04:09:30.770" v="949" actId="1076"/>
          <ac:picMkLst>
            <pc:docMk/>
            <pc:sldMk cId="2737387986" sldId="468"/>
            <ac:picMk id="3" creationId="{90E56502-0040-96B7-8EC4-A27E93A6D75E}"/>
          </ac:picMkLst>
        </pc:picChg>
      </pc:sldChg>
      <pc:sldChg chg="addSp modSp add mod ord">
        <pc:chgData name="Vinoth C. Selvam (c)" userId="1676911f-4125-435c-a888-23d1557ae477" providerId="ADAL" clId="{AE12E159-E07D-423C-8590-189301B95DBE}" dt="2025-03-08T04:10:51.139" v="955" actId="14100"/>
        <pc:sldMkLst>
          <pc:docMk/>
          <pc:sldMk cId="455438698" sldId="469"/>
        </pc:sldMkLst>
        <pc:spChg chg="add mod">
          <ac:chgData name="Vinoth C. Selvam (c)" userId="1676911f-4125-435c-a888-23d1557ae477" providerId="ADAL" clId="{AE12E159-E07D-423C-8590-189301B95DBE}" dt="2025-03-08T04:10:51.139" v="955" actId="14100"/>
          <ac:spMkLst>
            <pc:docMk/>
            <pc:sldMk cId="455438698" sldId="469"/>
            <ac:spMk id="4" creationId="{15A9E31E-B055-7A71-A1F9-5CC374E9E9BC}"/>
          </ac:spMkLst>
        </pc:spChg>
        <pc:spChg chg="mod">
          <ac:chgData name="Vinoth C. Selvam (c)" userId="1676911f-4125-435c-a888-23d1557ae477" providerId="ADAL" clId="{AE12E159-E07D-423C-8590-189301B95DBE}" dt="2025-03-06T15:43:24.950" v="201"/>
          <ac:spMkLst>
            <pc:docMk/>
            <pc:sldMk cId="455438698" sldId="469"/>
            <ac:spMk id="35" creationId="{DBFCD3E5-7D1C-73A2-51DE-89A8B0730D22}"/>
          </ac:spMkLst>
        </pc:spChg>
        <pc:picChg chg="add mod">
          <ac:chgData name="Vinoth C. Selvam (c)" userId="1676911f-4125-435c-a888-23d1557ae477" providerId="ADAL" clId="{AE12E159-E07D-423C-8590-189301B95DBE}" dt="2025-03-08T04:10:42.078" v="953" actId="208"/>
          <ac:picMkLst>
            <pc:docMk/>
            <pc:sldMk cId="455438698" sldId="469"/>
            <ac:picMk id="3" creationId="{542490CE-C266-2E34-A1A6-156AA37A379A}"/>
          </ac:picMkLst>
        </pc:picChg>
      </pc:sldChg>
      <pc:sldChg chg="modSp add mod">
        <pc:chgData name="Vinoth C. Selvam (c)" userId="1676911f-4125-435c-a888-23d1557ae477" providerId="ADAL" clId="{AE12E159-E07D-423C-8590-189301B95DBE}" dt="2025-03-06T02:32:07.847" v="152" actId="20577"/>
        <pc:sldMkLst>
          <pc:docMk/>
          <pc:sldMk cId="2889530271" sldId="470"/>
        </pc:sldMkLst>
        <pc:spChg chg="mod">
          <ac:chgData name="Vinoth C. Selvam (c)" userId="1676911f-4125-435c-a888-23d1557ae477" providerId="ADAL" clId="{AE12E159-E07D-423C-8590-189301B95DBE}" dt="2025-03-06T02:32:07.847" v="152" actId="20577"/>
          <ac:spMkLst>
            <pc:docMk/>
            <pc:sldMk cId="2889530271" sldId="470"/>
            <ac:spMk id="3" creationId="{44B155D0-913D-ED22-2645-356CE3A23E2D}"/>
          </ac:spMkLst>
        </pc:spChg>
        <pc:spChg chg="mod">
          <ac:chgData name="Vinoth C. Selvam (c)" userId="1676911f-4125-435c-a888-23d1557ae477" providerId="ADAL" clId="{AE12E159-E07D-423C-8590-189301B95DBE}" dt="2025-03-06T02:32:01.288" v="147" actId="207"/>
          <ac:spMkLst>
            <pc:docMk/>
            <pc:sldMk cId="2889530271" sldId="470"/>
            <ac:spMk id="4" creationId="{42480B3F-E3CE-86FD-630C-207D01F82C6F}"/>
          </ac:spMkLst>
        </pc:spChg>
      </pc:sldChg>
      <pc:sldChg chg="addSp delSp modSp add mod">
        <pc:chgData name="Vinoth C. Selvam (c)" userId="1676911f-4125-435c-a888-23d1557ae477" providerId="ADAL" clId="{AE12E159-E07D-423C-8590-189301B95DBE}" dt="2025-03-07T17:23:28.306" v="689"/>
        <pc:sldMkLst>
          <pc:docMk/>
          <pc:sldMk cId="1455349388" sldId="471"/>
        </pc:sldMkLst>
        <pc:spChg chg="add del mod">
          <ac:chgData name="Vinoth C. Selvam (c)" userId="1676911f-4125-435c-a888-23d1557ae477" providerId="ADAL" clId="{AE12E159-E07D-423C-8590-189301B95DBE}" dt="2025-03-07T17:23:28.306" v="689"/>
          <ac:spMkLst>
            <pc:docMk/>
            <pc:sldMk cId="1455349388" sldId="471"/>
            <ac:spMk id="3" creationId="{812DB1AB-D1F9-0E1A-AD28-F8CBFD6502AE}"/>
          </ac:spMkLst>
        </pc:spChg>
        <pc:spChg chg="add mod">
          <ac:chgData name="Vinoth C. Selvam (c)" userId="1676911f-4125-435c-a888-23d1557ae477" providerId="ADAL" clId="{AE12E159-E07D-423C-8590-189301B95DBE}" dt="2025-03-07T17:22:57.963" v="685" actId="1076"/>
          <ac:spMkLst>
            <pc:docMk/>
            <pc:sldMk cId="1455349388" sldId="471"/>
            <ac:spMk id="5" creationId="{E2217B10-A6B8-DBD4-4755-5527C0BB512D}"/>
          </ac:spMkLst>
        </pc:spChg>
        <pc:spChg chg="add del mod">
          <ac:chgData name="Vinoth C. Selvam (c)" userId="1676911f-4125-435c-a888-23d1557ae477" providerId="ADAL" clId="{AE12E159-E07D-423C-8590-189301B95DBE}" dt="2025-03-07T17:23:28.306" v="687"/>
          <ac:spMkLst>
            <pc:docMk/>
            <pc:sldMk cId="1455349388" sldId="471"/>
            <ac:spMk id="7" creationId="{30B688C7-5B96-BFF5-6618-084C7D1515DB}"/>
          </ac:spMkLst>
        </pc:spChg>
        <pc:spChg chg="mod">
          <ac:chgData name="Vinoth C. Selvam (c)" userId="1676911f-4125-435c-a888-23d1557ae477" providerId="ADAL" clId="{AE12E159-E07D-423C-8590-189301B95DBE}" dt="2025-03-06T16:30:01.816" v="351"/>
          <ac:spMkLst>
            <pc:docMk/>
            <pc:sldMk cId="1455349388" sldId="471"/>
            <ac:spMk id="35" creationId="{6BF4C9F7-27AF-72C2-93BF-A77901748082}"/>
          </ac:spMkLst>
        </pc:spChg>
      </pc:sldChg>
      <pc:sldChg chg="addSp delSp modSp add mod">
        <pc:chgData name="Vinoth C. Selvam (c)" userId="1676911f-4125-435c-a888-23d1557ae477" providerId="ADAL" clId="{AE12E159-E07D-423C-8590-189301B95DBE}" dt="2025-03-08T03:56:48.741" v="903" actId="208"/>
        <pc:sldMkLst>
          <pc:docMk/>
          <pc:sldMk cId="3829290166" sldId="472"/>
        </pc:sldMkLst>
        <pc:spChg chg="add del mod">
          <ac:chgData name="Vinoth C. Selvam (c)" userId="1676911f-4125-435c-a888-23d1557ae477" providerId="ADAL" clId="{AE12E159-E07D-423C-8590-189301B95DBE}" dt="2025-03-06T16:18:57.077" v="345"/>
          <ac:spMkLst>
            <pc:docMk/>
            <pc:sldMk cId="3829290166" sldId="472"/>
            <ac:spMk id="35" creationId="{6D013321-E722-3689-D9E7-9E4861C60FE9}"/>
          </ac:spMkLst>
        </pc:spChg>
        <pc:picChg chg="add mod">
          <ac:chgData name="Vinoth C. Selvam (c)" userId="1676911f-4125-435c-a888-23d1557ae477" providerId="ADAL" clId="{AE12E159-E07D-423C-8590-189301B95DBE}" dt="2025-03-08T03:56:48.741" v="903" actId="208"/>
          <ac:picMkLst>
            <pc:docMk/>
            <pc:sldMk cId="3829290166" sldId="472"/>
            <ac:picMk id="3" creationId="{EF470AC8-E053-C662-4149-E3B03CF19CE4}"/>
          </ac:picMkLst>
        </pc:picChg>
      </pc:sldChg>
      <pc:sldChg chg="addSp delSp modSp add mod">
        <pc:chgData name="Vinoth C. Selvam (c)" userId="1676911f-4125-435c-a888-23d1557ae477" providerId="ADAL" clId="{AE12E159-E07D-423C-8590-189301B95DBE}" dt="2025-03-08T04:24:40.975" v="986"/>
        <pc:sldMkLst>
          <pc:docMk/>
          <pc:sldMk cId="2691118698" sldId="473"/>
        </pc:sldMkLst>
        <pc:spChg chg="add mod">
          <ac:chgData name="Vinoth C. Selvam (c)" userId="1676911f-4125-435c-a888-23d1557ae477" providerId="ADAL" clId="{AE12E159-E07D-423C-8590-189301B95DBE}" dt="2025-03-08T04:24:39.514" v="984" actId="12"/>
          <ac:spMkLst>
            <pc:docMk/>
            <pc:sldMk cId="2691118698" sldId="473"/>
            <ac:spMk id="3" creationId="{42C6AE43-5B14-8119-6421-91B1E417E862}"/>
          </ac:spMkLst>
        </pc:spChg>
        <pc:spChg chg="add del mod">
          <ac:chgData name="Vinoth C. Selvam (c)" userId="1676911f-4125-435c-a888-23d1557ae477" providerId="ADAL" clId="{AE12E159-E07D-423C-8590-189301B95DBE}" dt="2025-03-08T04:24:40.975" v="986"/>
          <ac:spMkLst>
            <pc:docMk/>
            <pc:sldMk cId="2691118698" sldId="473"/>
            <ac:spMk id="5" creationId="{DE05B190-136C-2447-B02B-1214E2CCE00F}"/>
          </ac:spMkLst>
        </pc:spChg>
        <pc:spChg chg="mod">
          <ac:chgData name="Vinoth C. Selvam (c)" userId="1676911f-4125-435c-a888-23d1557ae477" providerId="ADAL" clId="{AE12E159-E07D-423C-8590-189301B95DBE}" dt="2025-03-06T15:55:01.867" v="314"/>
          <ac:spMkLst>
            <pc:docMk/>
            <pc:sldMk cId="2691118698" sldId="473"/>
            <ac:spMk id="35" creationId="{7C3BF3BB-1A8C-92AD-B3F5-DAC0612B4303}"/>
          </ac:spMkLst>
        </pc:spChg>
      </pc:sldChg>
      <pc:sldChg chg="addSp delSp modSp add mod">
        <pc:chgData name="Vinoth C. Selvam (c)" userId="1676911f-4125-435c-a888-23d1557ae477" providerId="ADAL" clId="{AE12E159-E07D-423C-8590-189301B95DBE}" dt="2025-03-08T03:56:42.646" v="902" actId="208"/>
        <pc:sldMkLst>
          <pc:docMk/>
          <pc:sldMk cId="2109887238" sldId="474"/>
        </pc:sldMkLst>
        <pc:spChg chg="mod">
          <ac:chgData name="Vinoth C. Selvam (c)" userId="1676911f-4125-435c-a888-23d1557ae477" providerId="ADAL" clId="{AE12E159-E07D-423C-8590-189301B95DBE}" dt="2025-03-06T16:31:15.688" v="362" actId="20577"/>
          <ac:spMkLst>
            <pc:docMk/>
            <pc:sldMk cId="2109887238" sldId="474"/>
            <ac:spMk id="35" creationId="{DD0B1215-3190-3AA6-9934-435CAAD5CECA}"/>
          </ac:spMkLst>
        </pc:spChg>
        <pc:picChg chg="add mod">
          <ac:chgData name="Vinoth C. Selvam (c)" userId="1676911f-4125-435c-a888-23d1557ae477" providerId="ADAL" clId="{AE12E159-E07D-423C-8590-189301B95DBE}" dt="2025-03-08T03:56:42.646" v="902" actId="208"/>
          <ac:picMkLst>
            <pc:docMk/>
            <pc:sldMk cId="2109887238" sldId="474"/>
            <ac:picMk id="3" creationId="{DD602279-C65F-D0DE-6E35-79D3AAAC85C4}"/>
          </ac:picMkLst>
        </pc:picChg>
      </pc:sldChg>
      <pc:sldChg chg="addSp delSp modSp add mod">
        <pc:chgData name="Vinoth C. Selvam (c)" userId="1676911f-4125-435c-a888-23d1557ae477" providerId="ADAL" clId="{AE12E159-E07D-423C-8590-189301B95DBE}" dt="2025-03-08T03:58:00.569" v="929" actId="1076"/>
        <pc:sldMkLst>
          <pc:docMk/>
          <pc:sldMk cId="2416473043" sldId="475"/>
        </pc:sldMkLst>
        <pc:spChg chg="add mod">
          <ac:chgData name="Vinoth C. Selvam (c)" userId="1676911f-4125-435c-a888-23d1557ae477" providerId="ADAL" clId="{AE12E159-E07D-423C-8590-189301B95DBE}" dt="2025-03-08T03:58:00.569" v="929" actId="1076"/>
          <ac:spMkLst>
            <pc:docMk/>
            <pc:sldMk cId="2416473043" sldId="475"/>
            <ac:spMk id="3" creationId="{C19E79FC-A5BC-BE32-687A-71872020DA0B}"/>
          </ac:spMkLst>
        </pc:spChg>
        <pc:spChg chg="mod">
          <ac:chgData name="Vinoth C. Selvam (c)" userId="1676911f-4125-435c-a888-23d1557ae477" providerId="ADAL" clId="{AE12E159-E07D-423C-8590-189301B95DBE}" dt="2025-03-06T15:44:42.927" v="221" actId="1076"/>
          <ac:spMkLst>
            <pc:docMk/>
            <pc:sldMk cId="2416473043" sldId="475"/>
            <ac:spMk id="26" creationId="{924FFAC1-9884-89BA-CCF8-0D14DB8551BA}"/>
          </ac:spMkLst>
        </pc:spChg>
      </pc:sldChg>
      <pc:sldChg chg="addSp modSp add mod">
        <pc:chgData name="Vinoth C. Selvam (c)" userId="1676911f-4125-435c-a888-23d1557ae477" providerId="ADAL" clId="{AE12E159-E07D-423C-8590-189301B95DBE}" dt="2025-03-08T03:56:38.473" v="901" actId="208"/>
        <pc:sldMkLst>
          <pc:docMk/>
          <pc:sldMk cId="3060859553" sldId="476"/>
        </pc:sldMkLst>
        <pc:spChg chg="mod">
          <ac:chgData name="Vinoth C. Selvam (c)" userId="1676911f-4125-435c-a888-23d1557ae477" providerId="ADAL" clId="{AE12E159-E07D-423C-8590-189301B95DBE}" dt="2025-03-07T04:24:22.456" v="511" actId="14100"/>
          <ac:spMkLst>
            <pc:docMk/>
            <pc:sldMk cId="3060859553" sldId="476"/>
            <ac:spMk id="3" creationId="{7607E979-92D4-88C7-88C4-5035F44473CB}"/>
          </ac:spMkLst>
        </pc:spChg>
        <pc:picChg chg="add mod">
          <ac:chgData name="Vinoth C. Selvam (c)" userId="1676911f-4125-435c-a888-23d1557ae477" providerId="ADAL" clId="{AE12E159-E07D-423C-8590-189301B95DBE}" dt="2025-03-08T03:56:38.473" v="901" actId="208"/>
          <ac:picMkLst>
            <pc:docMk/>
            <pc:sldMk cId="3060859553" sldId="476"/>
            <ac:picMk id="4" creationId="{698302F1-9B5A-7FE1-A5F8-81D5B67DC55C}"/>
          </ac:picMkLst>
        </pc:picChg>
      </pc:sldChg>
      <pc:sldChg chg="addSp modSp add mod">
        <pc:chgData name="Vinoth C. Selvam (c)" userId="1676911f-4125-435c-a888-23d1557ae477" providerId="ADAL" clId="{AE12E159-E07D-423C-8590-189301B95DBE}" dt="2025-03-08T03:53:12.247" v="874" actId="14100"/>
        <pc:sldMkLst>
          <pc:docMk/>
          <pc:sldMk cId="3222409485" sldId="477"/>
        </pc:sldMkLst>
        <pc:spChg chg="mod">
          <ac:chgData name="Vinoth C. Selvam (c)" userId="1676911f-4125-435c-a888-23d1557ae477" providerId="ADAL" clId="{AE12E159-E07D-423C-8590-189301B95DBE}" dt="2025-03-07T04:50:45.018" v="659" actId="20577"/>
          <ac:spMkLst>
            <pc:docMk/>
            <pc:sldMk cId="3222409485" sldId="477"/>
            <ac:spMk id="35" creationId="{4D5CE10B-6B07-15AD-D104-0CB52E78FEDF}"/>
          </ac:spMkLst>
        </pc:spChg>
        <pc:picChg chg="add mod">
          <ac:chgData name="Vinoth C. Selvam (c)" userId="1676911f-4125-435c-a888-23d1557ae477" providerId="ADAL" clId="{AE12E159-E07D-423C-8590-189301B95DBE}" dt="2025-03-08T03:53:12.247" v="874" actId="14100"/>
          <ac:picMkLst>
            <pc:docMk/>
            <pc:sldMk cId="3222409485" sldId="477"/>
            <ac:picMk id="3" creationId="{F2D9AD31-F1A0-DAD0-CA61-732780BFDA8E}"/>
          </ac:picMkLst>
        </pc:picChg>
      </pc:sldChg>
      <pc:sldChg chg="addSp modSp add mod">
        <pc:chgData name="Vinoth C. Selvam (c)" userId="1676911f-4125-435c-a888-23d1557ae477" providerId="ADAL" clId="{AE12E159-E07D-423C-8590-189301B95DBE}" dt="2025-03-08T03:55:32.317" v="895" actId="14100"/>
        <pc:sldMkLst>
          <pc:docMk/>
          <pc:sldMk cId="3410441709" sldId="478"/>
        </pc:sldMkLst>
        <pc:spChg chg="add mod">
          <ac:chgData name="Vinoth C. Selvam (c)" userId="1676911f-4125-435c-a888-23d1557ae477" providerId="ADAL" clId="{AE12E159-E07D-423C-8590-189301B95DBE}" dt="2025-03-08T03:55:32.317" v="895" actId="14100"/>
          <ac:spMkLst>
            <pc:docMk/>
            <pc:sldMk cId="3410441709" sldId="478"/>
            <ac:spMk id="3" creationId="{E95306E6-7122-7517-ABDE-B0D4B367E9CD}"/>
          </ac:spMkLst>
        </pc:spChg>
        <pc:spChg chg="mod">
          <ac:chgData name="Vinoth C. Selvam (c)" userId="1676911f-4125-435c-a888-23d1557ae477" providerId="ADAL" clId="{AE12E159-E07D-423C-8590-189301B95DBE}" dt="2025-03-07T04:32:15.340" v="531"/>
          <ac:spMkLst>
            <pc:docMk/>
            <pc:sldMk cId="3410441709" sldId="478"/>
            <ac:spMk id="35" creationId="{9F3A98F1-FA84-FD13-6174-1E6E99AE1D6D}"/>
          </ac:spMkLst>
        </pc:spChg>
      </pc:sldChg>
      <pc:sldChg chg="addSp modSp add mod">
        <pc:chgData name="Vinoth C. Selvam (c)" userId="1676911f-4125-435c-a888-23d1557ae477" providerId="ADAL" clId="{AE12E159-E07D-423C-8590-189301B95DBE}" dt="2025-03-08T03:56:18.740" v="899" actId="208"/>
        <pc:sldMkLst>
          <pc:docMk/>
          <pc:sldMk cId="2833837888" sldId="479"/>
        </pc:sldMkLst>
        <pc:spChg chg="mod">
          <ac:chgData name="Vinoth C. Selvam (c)" userId="1676911f-4125-435c-a888-23d1557ae477" providerId="ADAL" clId="{AE12E159-E07D-423C-8590-189301B95DBE}" dt="2025-03-07T04:31:43.026" v="528" actId="20577"/>
          <ac:spMkLst>
            <pc:docMk/>
            <pc:sldMk cId="2833837888" sldId="479"/>
            <ac:spMk id="35" creationId="{FB3248B0-004B-3E18-153E-2850C8A1DB66}"/>
          </ac:spMkLst>
        </pc:spChg>
        <pc:picChg chg="add mod">
          <ac:chgData name="Vinoth C. Selvam (c)" userId="1676911f-4125-435c-a888-23d1557ae477" providerId="ADAL" clId="{AE12E159-E07D-423C-8590-189301B95DBE}" dt="2025-03-08T03:56:18.740" v="899" actId="208"/>
          <ac:picMkLst>
            <pc:docMk/>
            <pc:sldMk cId="2833837888" sldId="479"/>
            <ac:picMk id="3" creationId="{346F5AB3-F24E-0B4B-E6A6-ED29BD7CE178}"/>
          </ac:picMkLst>
        </pc:picChg>
      </pc:sldChg>
      <pc:sldChg chg="addSp delSp modSp add mod">
        <pc:chgData name="Vinoth C. Selvam (c)" userId="1676911f-4125-435c-a888-23d1557ae477" providerId="ADAL" clId="{AE12E159-E07D-423C-8590-189301B95DBE}" dt="2025-03-08T03:56:35.250" v="900" actId="208"/>
        <pc:sldMkLst>
          <pc:docMk/>
          <pc:sldMk cId="2014601942" sldId="480"/>
        </pc:sldMkLst>
        <pc:spChg chg="del">
          <ac:chgData name="Vinoth C. Selvam (c)" userId="1676911f-4125-435c-a888-23d1557ae477" providerId="ADAL" clId="{AE12E159-E07D-423C-8590-189301B95DBE}" dt="2025-03-07T04:24:30.816" v="513" actId="478"/>
          <ac:spMkLst>
            <pc:docMk/>
            <pc:sldMk cId="2014601942" sldId="480"/>
            <ac:spMk id="3" creationId="{08EC85DD-C314-FA34-571E-297741CFA138}"/>
          </ac:spMkLst>
        </pc:spChg>
        <pc:picChg chg="add mod">
          <ac:chgData name="Vinoth C. Selvam (c)" userId="1676911f-4125-435c-a888-23d1557ae477" providerId="ADAL" clId="{AE12E159-E07D-423C-8590-189301B95DBE}" dt="2025-03-08T03:56:35.250" v="900" actId="208"/>
          <ac:picMkLst>
            <pc:docMk/>
            <pc:sldMk cId="2014601942" sldId="480"/>
            <ac:picMk id="4" creationId="{30D40308-D133-49EE-03BE-5F0BF115035B}"/>
          </ac:picMkLst>
        </pc:picChg>
      </pc:sldChg>
      <pc:sldChg chg="addSp modSp add mod">
        <pc:chgData name="Vinoth C. Selvam (c)" userId="1676911f-4125-435c-a888-23d1557ae477" providerId="ADAL" clId="{AE12E159-E07D-423C-8590-189301B95DBE}" dt="2025-03-08T03:53:25.378" v="876" actId="208"/>
        <pc:sldMkLst>
          <pc:docMk/>
          <pc:sldMk cId="1907137335" sldId="481"/>
        </pc:sldMkLst>
        <pc:spChg chg="mod">
          <ac:chgData name="Vinoth C. Selvam (c)" userId="1676911f-4125-435c-a888-23d1557ae477" providerId="ADAL" clId="{AE12E159-E07D-423C-8590-189301B95DBE}" dt="2025-03-07T04:50:30.262" v="641" actId="20577"/>
          <ac:spMkLst>
            <pc:docMk/>
            <pc:sldMk cId="1907137335" sldId="481"/>
            <ac:spMk id="35" creationId="{CEE7E4B7-37A6-F98C-7A61-89777983CAB1}"/>
          </ac:spMkLst>
        </pc:spChg>
        <pc:picChg chg="add mod">
          <ac:chgData name="Vinoth C. Selvam (c)" userId="1676911f-4125-435c-a888-23d1557ae477" providerId="ADAL" clId="{AE12E159-E07D-423C-8590-189301B95DBE}" dt="2025-03-08T03:53:25.378" v="876" actId="208"/>
          <ac:picMkLst>
            <pc:docMk/>
            <pc:sldMk cId="1907137335" sldId="481"/>
            <ac:picMk id="3" creationId="{2EAE2B0E-5AF6-1430-DB92-85F41ECA4872}"/>
          </ac:picMkLst>
        </pc:picChg>
      </pc:sldChg>
      <pc:sldChg chg="addSp modSp add mod">
        <pc:chgData name="Vinoth C. Selvam (c)" userId="1676911f-4125-435c-a888-23d1557ae477" providerId="ADAL" clId="{AE12E159-E07D-423C-8590-189301B95DBE}" dt="2025-03-08T03:54:53.928" v="889" actId="14100"/>
        <pc:sldMkLst>
          <pc:docMk/>
          <pc:sldMk cId="3322510991" sldId="482"/>
        </pc:sldMkLst>
        <pc:spChg chg="add">
          <ac:chgData name="Vinoth C. Selvam (c)" userId="1676911f-4125-435c-a888-23d1557ae477" providerId="ADAL" clId="{AE12E159-E07D-423C-8590-189301B95DBE}" dt="2025-03-07T04:49:21.881" v="633"/>
          <ac:spMkLst>
            <pc:docMk/>
            <pc:sldMk cId="3322510991" sldId="482"/>
            <ac:spMk id="2" creationId="{00C52310-3D72-3B78-37E2-1A754772A06C}"/>
          </ac:spMkLst>
        </pc:spChg>
        <pc:spChg chg="add mod">
          <ac:chgData name="Vinoth C. Selvam (c)" userId="1676911f-4125-435c-a888-23d1557ae477" providerId="ADAL" clId="{AE12E159-E07D-423C-8590-189301B95DBE}" dt="2025-03-08T03:54:36.911" v="887" actId="1076"/>
          <ac:spMkLst>
            <pc:docMk/>
            <pc:sldMk cId="3322510991" sldId="482"/>
            <ac:spMk id="4" creationId="{8608BCD3-1248-0535-D364-1FD3B66B5F3F}"/>
          </ac:spMkLst>
        </pc:spChg>
        <pc:spChg chg="mod">
          <ac:chgData name="Vinoth C. Selvam (c)" userId="1676911f-4125-435c-a888-23d1557ae477" providerId="ADAL" clId="{AE12E159-E07D-423C-8590-189301B95DBE}" dt="2025-03-07T04:48:02.657" v="632"/>
          <ac:spMkLst>
            <pc:docMk/>
            <pc:sldMk cId="3322510991" sldId="482"/>
            <ac:spMk id="35" creationId="{515589D3-653D-016D-3623-27E90F8D9A0F}"/>
          </ac:spMkLst>
        </pc:spChg>
        <pc:picChg chg="add">
          <ac:chgData name="Vinoth C. Selvam (c)" userId="1676911f-4125-435c-a888-23d1557ae477" providerId="ADAL" clId="{AE12E159-E07D-423C-8590-189301B95DBE}" dt="2025-03-07T04:49:21.881" v="633"/>
          <ac:picMkLst>
            <pc:docMk/>
            <pc:sldMk cId="3322510991" sldId="482"/>
            <ac:picMk id="1026" creationId="{99597A42-90CA-C9A8-8451-E05759E2407D}"/>
          </ac:picMkLst>
        </pc:picChg>
        <pc:picChg chg="add mod">
          <ac:chgData name="Vinoth C. Selvam (c)" userId="1676911f-4125-435c-a888-23d1557ae477" providerId="ADAL" clId="{AE12E159-E07D-423C-8590-189301B95DBE}" dt="2025-03-08T03:54:53.928" v="889" actId="14100"/>
          <ac:picMkLst>
            <pc:docMk/>
            <pc:sldMk cId="3322510991" sldId="482"/>
            <ac:picMk id="1028" creationId="{E324164A-3611-D252-FAFA-1FD65CE8BBE7}"/>
          </ac:picMkLst>
        </pc:picChg>
      </pc:sldChg>
      <pc:sldChg chg="addSp modSp add mod">
        <pc:chgData name="Vinoth C. Selvam (c)" userId="1676911f-4125-435c-a888-23d1557ae477" providerId="ADAL" clId="{AE12E159-E07D-423C-8590-189301B95DBE}" dt="2025-03-08T03:55:05.029" v="890" actId="208"/>
        <pc:sldMkLst>
          <pc:docMk/>
          <pc:sldMk cId="1730984197" sldId="483"/>
        </pc:sldMkLst>
        <pc:picChg chg="add mod">
          <ac:chgData name="Vinoth C. Selvam (c)" userId="1676911f-4125-435c-a888-23d1557ae477" providerId="ADAL" clId="{AE12E159-E07D-423C-8590-189301B95DBE}" dt="2025-03-08T03:55:05.029" v="890" actId="208"/>
          <ac:picMkLst>
            <pc:docMk/>
            <pc:sldMk cId="1730984197" sldId="483"/>
            <ac:picMk id="3" creationId="{88EF0DA2-138E-7798-7561-E8E698BCF488}"/>
          </ac:picMkLst>
        </pc:picChg>
      </pc:sldChg>
      <pc:sldChg chg="addSp delSp modSp add mod">
        <pc:chgData name="Vinoth C. Selvam (c)" userId="1676911f-4125-435c-a888-23d1557ae477" providerId="ADAL" clId="{AE12E159-E07D-423C-8590-189301B95DBE}" dt="2025-03-08T03:55:49.738" v="896" actId="208"/>
        <pc:sldMkLst>
          <pc:docMk/>
          <pc:sldMk cId="1009816593" sldId="484"/>
        </pc:sldMkLst>
        <pc:picChg chg="add mod">
          <ac:chgData name="Vinoth C. Selvam (c)" userId="1676911f-4125-435c-a888-23d1557ae477" providerId="ADAL" clId="{AE12E159-E07D-423C-8590-189301B95DBE}" dt="2025-03-08T03:55:49.738" v="896" actId="208"/>
          <ac:picMkLst>
            <pc:docMk/>
            <pc:sldMk cId="1009816593" sldId="484"/>
            <ac:picMk id="3" creationId="{D68E58E0-2696-0C9D-4416-2D37736E32F6}"/>
          </ac:picMkLst>
        </pc:picChg>
        <pc:picChg chg="del">
          <ac:chgData name="Vinoth C. Selvam (c)" userId="1676911f-4125-435c-a888-23d1557ae477" providerId="ADAL" clId="{AE12E159-E07D-423C-8590-189301B95DBE}" dt="2025-03-07T17:45:03.631" v="712" actId="478"/>
          <ac:picMkLst>
            <pc:docMk/>
            <pc:sldMk cId="1009816593" sldId="484"/>
            <ac:picMk id="4" creationId="{2551950B-E4B1-A9CD-D50A-DC66FC320264}"/>
          </ac:picMkLst>
        </pc:picChg>
      </pc:sldChg>
      <pc:sldChg chg="addSp delSp modSp add mod">
        <pc:chgData name="Vinoth C. Selvam (c)" userId="1676911f-4125-435c-a888-23d1557ae477" providerId="ADAL" clId="{AE12E159-E07D-423C-8590-189301B95DBE}" dt="2025-03-08T03:52:59.514" v="872" actId="1076"/>
        <pc:sldMkLst>
          <pc:docMk/>
          <pc:sldMk cId="3973249201" sldId="485"/>
        </pc:sldMkLst>
        <pc:picChg chg="del">
          <ac:chgData name="Vinoth C. Selvam (c)" userId="1676911f-4125-435c-a888-23d1557ae477" providerId="ADAL" clId="{AE12E159-E07D-423C-8590-189301B95DBE}" dt="2025-03-07T17:54:34.992" v="722" actId="478"/>
          <ac:picMkLst>
            <pc:docMk/>
            <pc:sldMk cId="3973249201" sldId="485"/>
            <ac:picMk id="3" creationId="{5751A19A-DA1F-69A0-021A-7ED1D0AF6310}"/>
          </ac:picMkLst>
        </pc:picChg>
        <pc:picChg chg="add mod">
          <ac:chgData name="Vinoth C. Selvam (c)" userId="1676911f-4125-435c-a888-23d1557ae477" providerId="ADAL" clId="{AE12E159-E07D-423C-8590-189301B95DBE}" dt="2025-03-08T03:52:59.514" v="872" actId="1076"/>
          <ac:picMkLst>
            <pc:docMk/>
            <pc:sldMk cId="3973249201" sldId="485"/>
            <ac:picMk id="4" creationId="{7C559D96-C10F-8538-3D12-6B6DC6B18C20}"/>
          </ac:picMkLst>
        </pc:picChg>
        <pc:picChg chg="add mod">
          <ac:chgData name="Vinoth C. Selvam (c)" userId="1676911f-4125-435c-a888-23d1557ae477" providerId="ADAL" clId="{AE12E159-E07D-423C-8590-189301B95DBE}" dt="2025-03-08T03:52:53.076" v="871" actId="14100"/>
          <ac:picMkLst>
            <pc:docMk/>
            <pc:sldMk cId="3973249201" sldId="485"/>
            <ac:picMk id="6" creationId="{2E253423-C27F-8F1F-E4D1-92AFF955FB84}"/>
          </ac:picMkLst>
        </pc:picChg>
      </pc:sldChg>
      <pc:sldChg chg="addSp delSp modSp add mod">
        <pc:chgData name="Vinoth C. Selvam (c)" userId="1676911f-4125-435c-a888-23d1557ae477" providerId="ADAL" clId="{AE12E159-E07D-423C-8590-189301B95DBE}" dt="2025-03-08T03:52:01.150" v="863" actId="208"/>
        <pc:sldMkLst>
          <pc:docMk/>
          <pc:sldMk cId="507346755" sldId="486"/>
        </pc:sldMkLst>
        <pc:picChg chg="del">
          <ac:chgData name="Vinoth C. Selvam (c)" userId="1676911f-4125-435c-a888-23d1557ae477" providerId="ADAL" clId="{AE12E159-E07D-423C-8590-189301B95DBE}" dt="2025-03-07T17:57:43.263" v="736" actId="478"/>
          <ac:picMkLst>
            <pc:docMk/>
            <pc:sldMk cId="507346755" sldId="486"/>
            <ac:picMk id="3" creationId="{F03D3404-0510-DEE7-3D0F-FFE45CF3C3BA}"/>
          </ac:picMkLst>
        </pc:picChg>
        <pc:picChg chg="add mod">
          <ac:chgData name="Vinoth C. Selvam (c)" userId="1676911f-4125-435c-a888-23d1557ae477" providerId="ADAL" clId="{AE12E159-E07D-423C-8590-189301B95DBE}" dt="2025-03-08T03:52:01.150" v="863" actId="208"/>
          <ac:picMkLst>
            <pc:docMk/>
            <pc:sldMk cId="507346755" sldId="486"/>
            <ac:picMk id="4" creationId="{91464F7A-42D0-E61D-9024-3E36106672D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95BC00-3412-47FF-8BCB-65401D0B54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a:extLst>
              <a:ext uri="{FF2B5EF4-FFF2-40B4-BE49-F238E27FC236}">
                <a16:creationId xmlns:a16="http://schemas.microsoft.com/office/drawing/2014/main" id="{91317AAE-9FA8-4643-AFC4-7B3A0E75471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1CAB1D-2D0D-4099-A986-F47746260BE9}" type="datetimeFigureOut">
              <a:rPr lang="en-ID" smtClean="0"/>
              <a:t>07/03/2025</a:t>
            </a:fld>
            <a:endParaRPr lang="en-ID"/>
          </a:p>
        </p:txBody>
      </p:sp>
      <p:sp>
        <p:nvSpPr>
          <p:cNvPr id="4" name="Footer Placeholder 3">
            <a:extLst>
              <a:ext uri="{FF2B5EF4-FFF2-40B4-BE49-F238E27FC236}">
                <a16:creationId xmlns:a16="http://schemas.microsoft.com/office/drawing/2014/main" id="{323958B6-B4ED-4E85-B439-B096F01F9E5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5" name="Slide Number Placeholder 4">
            <a:extLst>
              <a:ext uri="{FF2B5EF4-FFF2-40B4-BE49-F238E27FC236}">
                <a16:creationId xmlns:a16="http://schemas.microsoft.com/office/drawing/2014/main" id="{B4007C4F-0280-4D07-B70C-7DF84F8D07A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D4ECA7-E73A-4CAB-AB7C-F8627B812D0E}" type="slidenum">
              <a:rPr lang="en-ID" smtClean="0"/>
              <a:t>‹#›</a:t>
            </a:fld>
            <a:endParaRPr lang="en-ID"/>
          </a:p>
        </p:txBody>
      </p:sp>
    </p:spTree>
    <p:extLst>
      <p:ext uri="{BB962C8B-B14F-4D97-AF65-F5344CB8AC3E}">
        <p14:creationId xmlns:p14="http://schemas.microsoft.com/office/powerpoint/2010/main" val="50372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7520A-4CBC-420A-8BA6-71CF8984DB0A}" type="datetimeFigureOut">
              <a:rPr lang="en-ID" smtClean="0"/>
              <a:t>07/03/2025</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BD427-8304-4799-BB2C-EC4262ACC8B7}" type="slidenum">
              <a:rPr lang="en-ID" smtClean="0"/>
              <a:t>‹#›</a:t>
            </a:fld>
            <a:endParaRPr lang="en-ID"/>
          </a:p>
        </p:txBody>
      </p:sp>
    </p:spTree>
    <p:extLst>
      <p:ext uri="{BB962C8B-B14F-4D97-AF65-F5344CB8AC3E}">
        <p14:creationId xmlns:p14="http://schemas.microsoft.com/office/powerpoint/2010/main" val="3600965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572EAEA-EAB3-4393-BBF9-FE53E3BCAC94}"/>
              </a:ext>
            </a:extLst>
          </p:cNvPr>
          <p:cNvSpPr/>
          <p:nvPr userDrawn="1"/>
        </p:nvSpPr>
        <p:spPr>
          <a:xfrm flipV="1">
            <a:off x="7433805" y="0"/>
            <a:ext cx="4758195" cy="6858000"/>
          </a:xfrm>
          <a:custGeom>
            <a:avLst/>
            <a:gdLst>
              <a:gd name="connsiteX0" fmla="*/ 732048 w 4758195"/>
              <a:gd name="connsiteY0" fmla="*/ 0 h 6858000"/>
              <a:gd name="connsiteX1" fmla="*/ 4758195 w 4758195"/>
              <a:gd name="connsiteY1" fmla="*/ 0 h 6858000"/>
              <a:gd name="connsiteX2" fmla="*/ 4758195 w 4758195"/>
              <a:gd name="connsiteY2" fmla="*/ 6858000 h 6858000"/>
              <a:gd name="connsiteX3" fmla="*/ 732048 w 4758195"/>
              <a:gd name="connsiteY3" fmla="*/ 6858000 h 6858000"/>
              <a:gd name="connsiteX4" fmla="*/ 660196 w 4758195"/>
              <a:gd name="connsiteY4" fmla="*/ 6699068 h 6858000"/>
              <a:gd name="connsiteX5" fmla="*/ 0 w 4758195"/>
              <a:gd name="connsiteY5" fmla="*/ 3429000 h 6858000"/>
              <a:gd name="connsiteX6" fmla="*/ 660196 w 4758195"/>
              <a:gd name="connsiteY6" fmla="*/ 15893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8195" h="6858000">
                <a:moveTo>
                  <a:pt x="732048" y="0"/>
                </a:moveTo>
                <a:lnTo>
                  <a:pt x="4758195" y="0"/>
                </a:lnTo>
                <a:lnTo>
                  <a:pt x="4758195" y="6858000"/>
                </a:lnTo>
                <a:lnTo>
                  <a:pt x="732048" y="6858000"/>
                </a:lnTo>
                <a:lnTo>
                  <a:pt x="660196" y="6699068"/>
                </a:lnTo>
                <a:cubicBezTo>
                  <a:pt x="235080" y="5693980"/>
                  <a:pt x="0" y="4588943"/>
                  <a:pt x="0" y="3429000"/>
                </a:cubicBezTo>
                <a:cubicBezTo>
                  <a:pt x="0" y="2269057"/>
                  <a:pt x="235080" y="1164020"/>
                  <a:pt x="660196" y="158932"/>
                </a:cubicBezTo>
                <a:close/>
              </a:path>
            </a:pathLst>
          </a:custGeom>
          <a:gradFill flip="none" rotWithShape="1">
            <a:gsLst>
              <a:gs pos="0">
                <a:schemeClr val="bg1">
                  <a:lumMod val="95000"/>
                  <a:alpha val="20000"/>
                </a:schemeClr>
              </a:gs>
              <a:gs pos="100000">
                <a:schemeClr val="accent1">
                  <a:lumMod val="20000"/>
                  <a:lumOff val="80000"/>
                  <a:alpha val="1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3" name="Freeform: Shape 2">
            <a:extLst>
              <a:ext uri="{FF2B5EF4-FFF2-40B4-BE49-F238E27FC236}">
                <a16:creationId xmlns:a16="http://schemas.microsoft.com/office/drawing/2014/main" id="{7047E37E-2B4C-4D21-8A75-ACF0892DD74C}"/>
              </a:ext>
            </a:extLst>
          </p:cNvPr>
          <p:cNvSpPr/>
          <p:nvPr userDrawn="1"/>
        </p:nvSpPr>
        <p:spPr>
          <a:xfrm flipH="1" flipV="1">
            <a:off x="-2" y="-2"/>
            <a:ext cx="5741861" cy="3943351"/>
          </a:xfrm>
          <a:custGeom>
            <a:avLst/>
            <a:gdLst>
              <a:gd name="connsiteX0" fmla="*/ 3105004 w 3952729"/>
              <a:gd name="connsiteY0" fmla="*/ 0 h 2714625"/>
              <a:gd name="connsiteX1" fmla="*/ 3736559 w 3952729"/>
              <a:gd name="connsiteY1" fmla="*/ 63667 h 2714625"/>
              <a:gd name="connsiteX2" fmla="*/ 3952729 w 3952729"/>
              <a:gd name="connsiteY2" fmla="*/ 119250 h 2714625"/>
              <a:gd name="connsiteX3" fmla="*/ 3952729 w 3952729"/>
              <a:gd name="connsiteY3" fmla="*/ 1517802 h 2714625"/>
              <a:gd name="connsiteX4" fmla="*/ 3815554 w 3952729"/>
              <a:gd name="connsiteY4" fmla="*/ 1451722 h 2714625"/>
              <a:gd name="connsiteX5" fmla="*/ 3105004 w 3952729"/>
              <a:gd name="connsiteY5" fmla="*/ 1308268 h 2714625"/>
              <a:gd name="connsiteX6" fmla="*/ 1361616 w 3952729"/>
              <a:gd name="connsiteY6" fmla="*/ 2590890 h 2714625"/>
              <a:gd name="connsiteX7" fmla="*/ 1329801 w 3952729"/>
              <a:gd name="connsiteY7" fmla="*/ 2714625 h 2714625"/>
              <a:gd name="connsiteX8" fmla="*/ 0 w 3952729"/>
              <a:gd name="connsiteY8" fmla="*/ 2714625 h 2714625"/>
              <a:gd name="connsiteX9" fmla="*/ 7387 w 3952729"/>
              <a:gd name="connsiteY9" fmla="*/ 2656490 h 2714625"/>
              <a:gd name="connsiteX10" fmla="*/ 3105004 w 3952729"/>
              <a:gd name="connsiteY10" fmla="*/ 0 h 271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2729" h="2714625">
                <a:moveTo>
                  <a:pt x="3105004" y="0"/>
                </a:moveTo>
                <a:cubicBezTo>
                  <a:pt x="3321343" y="0"/>
                  <a:pt x="3532561" y="21922"/>
                  <a:pt x="3736559" y="63667"/>
                </a:cubicBezTo>
                <a:lnTo>
                  <a:pt x="3952729" y="119250"/>
                </a:lnTo>
                <a:lnTo>
                  <a:pt x="3952729" y="1517802"/>
                </a:lnTo>
                <a:lnTo>
                  <a:pt x="3815554" y="1451722"/>
                </a:lnTo>
                <a:cubicBezTo>
                  <a:pt x="3597160" y="1359349"/>
                  <a:pt x="3357047" y="1308268"/>
                  <a:pt x="3105004" y="1308268"/>
                </a:cubicBezTo>
                <a:cubicBezTo>
                  <a:pt x="2285864" y="1308268"/>
                  <a:pt x="1592740" y="1847804"/>
                  <a:pt x="1361616" y="2590890"/>
                </a:cubicBezTo>
                <a:lnTo>
                  <a:pt x="1329801" y="2714625"/>
                </a:lnTo>
                <a:lnTo>
                  <a:pt x="0" y="2714625"/>
                </a:lnTo>
                <a:lnTo>
                  <a:pt x="7387" y="2656490"/>
                </a:lnTo>
                <a:cubicBezTo>
                  <a:pt x="237225" y="1152282"/>
                  <a:pt x="1536549" y="0"/>
                  <a:pt x="3105004" y="0"/>
                </a:cubicBezTo>
                <a:close/>
              </a:path>
            </a:pathLst>
          </a:custGeom>
          <a:gradFill>
            <a:gsLst>
              <a:gs pos="0">
                <a:schemeClr val="bg1">
                  <a:lumMod val="95000"/>
                  <a:alpha val="0"/>
                </a:schemeClr>
              </a:gs>
              <a:gs pos="66000">
                <a:schemeClr val="bg1">
                  <a:lumMod val="95000"/>
                  <a:alpha val="55000"/>
                </a:schemeClr>
              </a:gs>
              <a:gs pos="100000">
                <a:schemeClr val="accent2">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4" name="Freeform 11">
            <a:extLst>
              <a:ext uri="{FF2B5EF4-FFF2-40B4-BE49-F238E27FC236}">
                <a16:creationId xmlns:a16="http://schemas.microsoft.com/office/drawing/2014/main" id="{485D095F-4B8A-43F3-B519-E6E5D84F3BEB}"/>
              </a:ext>
            </a:extLst>
          </p:cNvPr>
          <p:cNvSpPr>
            <a:spLocks/>
          </p:cNvSpPr>
          <p:nvPr userDrawn="1"/>
        </p:nvSpPr>
        <p:spPr bwMode="auto">
          <a:xfrm>
            <a:off x="3505215" y="3890827"/>
            <a:ext cx="1411479" cy="1540045"/>
          </a:xfrm>
          <a:custGeom>
            <a:avLst/>
            <a:gdLst>
              <a:gd name="T0" fmla="*/ 197 w 436"/>
              <a:gd name="T1" fmla="*/ 0 h 476"/>
              <a:gd name="T2" fmla="*/ 0 w 436"/>
              <a:gd name="T3" fmla="*/ 476 h 476"/>
              <a:gd name="T4" fmla="*/ 337 w 436"/>
              <a:gd name="T5" fmla="*/ 476 h 476"/>
              <a:gd name="T6" fmla="*/ 436 w 436"/>
              <a:gd name="T7" fmla="*/ 238 h 476"/>
              <a:gd name="T8" fmla="*/ 197 w 436"/>
              <a:gd name="T9" fmla="*/ 0 h 476"/>
            </a:gdLst>
            <a:ahLst/>
            <a:cxnLst>
              <a:cxn ang="0">
                <a:pos x="T0" y="T1"/>
              </a:cxn>
              <a:cxn ang="0">
                <a:pos x="T2" y="T3"/>
              </a:cxn>
              <a:cxn ang="0">
                <a:pos x="T4" y="T5"/>
              </a:cxn>
              <a:cxn ang="0">
                <a:pos x="T6" y="T7"/>
              </a:cxn>
              <a:cxn ang="0">
                <a:pos x="T8" y="T9"/>
              </a:cxn>
            </a:cxnLst>
            <a:rect l="0" t="0" r="r" b="b"/>
            <a:pathLst>
              <a:path w="436" h="476">
                <a:moveTo>
                  <a:pt x="197" y="0"/>
                </a:moveTo>
                <a:cubicBezTo>
                  <a:pt x="71" y="126"/>
                  <a:pt x="0" y="298"/>
                  <a:pt x="0" y="476"/>
                </a:cubicBezTo>
                <a:cubicBezTo>
                  <a:pt x="337" y="476"/>
                  <a:pt x="337" y="476"/>
                  <a:pt x="337" y="476"/>
                </a:cubicBezTo>
                <a:cubicBezTo>
                  <a:pt x="337" y="387"/>
                  <a:pt x="372" y="301"/>
                  <a:pt x="436" y="238"/>
                </a:cubicBezTo>
                <a:lnTo>
                  <a:pt x="197"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N" dirty="0"/>
          </a:p>
        </p:txBody>
      </p:sp>
      <p:sp>
        <p:nvSpPr>
          <p:cNvPr id="5" name="Freeform: Shape 4">
            <a:extLst>
              <a:ext uri="{FF2B5EF4-FFF2-40B4-BE49-F238E27FC236}">
                <a16:creationId xmlns:a16="http://schemas.microsoft.com/office/drawing/2014/main" id="{5EF7FBF7-381D-4243-9A20-B6B1249A8927}"/>
              </a:ext>
            </a:extLst>
          </p:cNvPr>
          <p:cNvSpPr>
            <a:spLocks/>
          </p:cNvSpPr>
          <p:nvPr userDrawn="1"/>
        </p:nvSpPr>
        <p:spPr bwMode="auto">
          <a:xfrm>
            <a:off x="4381090" y="4500147"/>
            <a:ext cx="535604" cy="928675"/>
          </a:xfrm>
          <a:custGeom>
            <a:avLst/>
            <a:gdLst>
              <a:gd name="connsiteX0" fmla="*/ 422648 w 601751"/>
              <a:gd name="connsiteY0" fmla="*/ 0 h 1043365"/>
              <a:gd name="connsiteX1" fmla="*/ 601751 w 601751"/>
              <a:gd name="connsiteY1" fmla="*/ 178246 h 1043365"/>
              <a:gd name="connsiteX2" fmla="*/ 241674 w 601751"/>
              <a:gd name="connsiteY2" fmla="*/ 1043365 h 1043365"/>
              <a:gd name="connsiteX3" fmla="*/ 23523 w 601751"/>
              <a:gd name="connsiteY3" fmla="*/ 1043365 h 1043365"/>
              <a:gd name="connsiteX4" fmla="*/ 0 w 601751"/>
              <a:gd name="connsiteY4" fmla="*/ 1043365 h 1043365"/>
              <a:gd name="connsiteX5" fmla="*/ 6139 w 601751"/>
              <a:gd name="connsiteY5" fmla="*/ 921776 h 1043365"/>
              <a:gd name="connsiteX6" fmla="*/ 364986 w 601751"/>
              <a:gd name="connsiteY6" fmla="*/ 63444 h 1043365"/>
              <a:gd name="connsiteX7" fmla="*/ 422648 w 601751"/>
              <a:gd name="connsiteY7" fmla="*/ 0 h 104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751" h="1043365">
                <a:moveTo>
                  <a:pt x="422648" y="0"/>
                </a:moveTo>
                <a:lnTo>
                  <a:pt x="601751" y="178246"/>
                </a:lnTo>
                <a:cubicBezTo>
                  <a:pt x="368974" y="407248"/>
                  <a:pt x="241674" y="719854"/>
                  <a:pt x="241674" y="1043365"/>
                </a:cubicBezTo>
                <a:cubicBezTo>
                  <a:pt x="241674" y="1043365"/>
                  <a:pt x="241674" y="1043365"/>
                  <a:pt x="23523" y="1043365"/>
                </a:cubicBezTo>
                <a:lnTo>
                  <a:pt x="0" y="1043365"/>
                </a:lnTo>
                <a:lnTo>
                  <a:pt x="6139" y="921776"/>
                </a:lnTo>
                <a:cubicBezTo>
                  <a:pt x="39074" y="597475"/>
                  <a:pt x="168388" y="301666"/>
                  <a:pt x="364986" y="63444"/>
                </a:cubicBezTo>
                <a:lnTo>
                  <a:pt x="422648"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6" name="Isosceles Triangle 5">
            <a:extLst>
              <a:ext uri="{FF2B5EF4-FFF2-40B4-BE49-F238E27FC236}">
                <a16:creationId xmlns:a16="http://schemas.microsoft.com/office/drawing/2014/main" id="{D11C833C-E69B-47F1-9E3E-AE12D5927203}"/>
              </a:ext>
            </a:extLst>
          </p:cNvPr>
          <p:cNvSpPr/>
          <p:nvPr userDrawn="1"/>
        </p:nvSpPr>
        <p:spPr>
          <a:xfrm rot="6708062">
            <a:off x="4662149" y="4961486"/>
            <a:ext cx="166120" cy="16134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12">
            <a:extLst>
              <a:ext uri="{FF2B5EF4-FFF2-40B4-BE49-F238E27FC236}">
                <a16:creationId xmlns:a16="http://schemas.microsoft.com/office/drawing/2014/main" id="{42DE0E5F-12A7-496C-A284-08DF21387B4D}"/>
              </a:ext>
            </a:extLst>
          </p:cNvPr>
          <p:cNvSpPr>
            <a:spLocks/>
          </p:cNvSpPr>
          <p:nvPr userDrawn="1"/>
        </p:nvSpPr>
        <p:spPr bwMode="auto">
          <a:xfrm>
            <a:off x="4206527" y="3171567"/>
            <a:ext cx="1541413" cy="1411479"/>
          </a:xfrm>
          <a:custGeom>
            <a:avLst/>
            <a:gdLst>
              <a:gd name="T0" fmla="*/ 476 w 476"/>
              <a:gd name="T1" fmla="*/ 0 h 436"/>
              <a:gd name="T2" fmla="*/ 0 w 476"/>
              <a:gd name="T3" fmla="*/ 197 h 436"/>
              <a:gd name="T4" fmla="*/ 238 w 476"/>
              <a:gd name="T5" fmla="*/ 436 h 436"/>
              <a:gd name="T6" fmla="*/ 476 w 476"/>
              <a:gd name="T7" fmla="*/ 337 h 436"/>
              <a:gd name="T8" fmla="*/ 476 w 476"/>
              <a:gd name="T9" fmla="*/ 0 h 436"/>
            </a:gdLst>
            <a:ahLst/>
            <a:cxnLst>
              <a:cxn ang="0">
                <a:pos x="T0" y="T1"/>
              </a:cxn>
              <a:cxn ang="0">
                <a:pos x="T2" y="T3"/>
              </a:cxn>
              <a:cxn ang="0">
                <a:pos x="T4" y="T5"/>
              </a:cxn>
              <a:cxn ang="0">
                <a:pos x="T6" y="T7"/>
              </a:cxn>
              <a:cxn ang="0">
                <a:pos x="T8" y="T9"/>
              </a:cxn>
            </a:cxnLst>
            <a:rect l="0" t="0" r="r" b="b"/>
            <a:pathLst>
              <a:path w="476" h="436">
                <a:moveTo>
                  <a:pt x="476" y="0"/>
                </a:moveTo>
                <a:cubicBezTo>
                  <a:pt x="297" y="0"/>
                  <a:pt x="126" y="71"/>
                  <a:pt x="0" y="197"/>
                </a:cubicBezTo>
                <a:cubicBezTo>
                  <a:pt x="238" y="436"/>
                  <a:pt x="238" y="436"/>
                  <a:pt x="238" y="436"/>
                </a:cubicBezTo>
                <a:cubicBezTo>
                  <a:pt x="301" y="373"/>
                  <a:pt x="387" y="337"/>
                  <a:pt x="476" y="337"/>
                </a:cubicBezTo>
                <a:lnTo>
                  <a:pt x="47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dirty="0"/>
          </a:p>
        </p:txBody>
      </p:sp>
      <p:sp>
        <p:nvSpPr>
          <p:cNvPr id="8" name="Freeform: Shape 7">
            <a:extLst>
              <a:ext uri="{FF2B5EF4-FFF2-40B4-BE49-F238E27FC236}">
                <a16:creationId xmlns:a16="http://schemas.microsoft.com/office/drawing/2014/main" id="{1C3AED3F-1E6B-4470-B488-FA632900985E}"/>
              </a:ext>
            </a:extLst>
          </p:cNvPr>
          <p:cNvSpPr>
            <a:spLocks/>
          </p:cNvSpPr>
          <p:nvPr userDrawn="1"/>
        </p:nvSpPr>
        <p:spPr bwMode="auto">
          <a:xfrm>
            <a:off x="4826348" y="4038981"/>
            <a:ext cx="921592" cy="542014"/>
          </a:xfrm>
          <a:custGeom>
            <a:avLst/>
            <a:gdLst>
              <a:gd name="connsiteX0" fmla="*/ 1035407 w 1035407"/>
              <a:gd name="connsiteY0" fmla="*/ 0 h 608952"/>
              <a:gd name="connsiteX1" fmla="*/ 1035407 w 1035407"/>
              <a:gd name="connsiteY1" fmla="*/ 248875 h 608952"/>
              <a:gd name="connsiteX2" fmla="*/ 169520 w 1035407"/>
              <a:gd name="connsiteY2" fmla="*/ 608952 h 608952"/>
              <a:gd name="connsiteX3" fmla="*/ 15411 w 1035407"/>
              <a:gd name="connsiteY3" fmla="*/ 454239 h 608952"/>
              <a:gd name="connsiteX4" fmla="*/ 0 w 1035407"/>
              <a:gd name="connsiteY4" fmla="*/ 438767 h 608952"/>
              <a:gd name="connsiteX5" fmla="*/ 82689 w 1035407"/>
              <a:gd name="connsiteY5" fmla="*/ 363613 h 608952"/>
              <a:gd name="connsiteX6" fmla="*/ 941022 w 1035407"/>
              <a:gd name="connsiteY6" fmla="*/ 4766 h 608952"/>
              <a:gd name="connsiteX7" fmla="*/ 1035407 w 1035407"/>
              <a:gd name="connsiteY7" fmla="*/ 0 h 6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5407" h="608952">
                <a:moveTo>
                  <a:pt x="1035407" y="0"/>
                </a:moveTo>
                <a:lnTo>
                  <a:pt x="1035407" y="248875"/>
                </a:lnTo>
                <a:cubicBezTo>
                  <a:pt x="711609" y="248875"/>
                  <a:pt x="398725" y="379812"/>
                  <a:pt x="169520" y="608952"/>
                </a:cubicBezTo>
                <a:cubicBezTo>
                  <a:pt x="169520" y="608952"/>
                  <a:pt x="169520" y="608952"/>
                  <a:pt x="15411" y="454239"/>
                </a:cubicBezTo>
                <a:lnTo>
                  <a:pt x="0" y="438767"/>
                </a:lnTo>
                <a:lnTo>
                  <a:pt x="82689" y="363613"/>
                </a:lnTo>
                <a:cubicBezTo>
                  <a:pt x="320912" y="167015"/>
                  <a:pt x="616721" y="37701"/>
                  <a:pt x="941022" y="4766"/>
                </a:cubicBezTo>
                <a:lnTo>
                  <a:pt x="1035407"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9" name="Isosceles Triangle 8">
            <a:extLst>
              <a:ext uri="{FF2B5EF4-FFF2-40B4-BE49-F238E27FC236}">
                <a16:creationId xmlns:a16="http://schemas.microsoft.com/office/drawing/2014/main" id="{BD7C83CF-C53C-4DC4-810F-7E3BE9DD64CD}"/>
              </a:ext>
            </a:extLst>
          </p:cNvPr>
          <p:cNvSpPr/>
          <p:nvPr userDrawn="1"/>
        </p:nvSpPr>
        <p:spPr>
          <a:xfrm rot="9556302">
            <a:off x="5274695" y="4335046"/>
            <a:ext cx="166120" cy="16134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41C4D4F3-5436-47DF-9F68-4C256D7E64A3}"/>
              </a:ext>
            </a:extLst>
          </p:cNvPr>
          <p:cNvSpPr>
            <a:spLocks/>
          </p:cNvSpPr>
          <p:nvPr userDrawn="1"/>
        </p:nvSpPr>
        <p:spPr bwMode="auto">
          <a:xfrm>
            <a:off x="5866766" y="3169516"/>
            <a:ext cx="1544148" cy="1411479"/>
          </a:xfrm>
          <a:custGeom>
            <a:avLst/>
            <a:gdLst>
              <a:gd name="T0" fmla="*/ 477 w 477"/>
              <a:gd name="T1" fmla="*/ 198 h 436"/>
              <a:gd name="T2" fmla="*/ 0 w 477"/>
              <a:gd name="T3" fmla="*/ 0 h 436"/>
              <a:gd name="T4" fmla="*/ 0 w 477"/>
              <a:gd name="T5" fmla="*/ 337 h 436"/>
              <a:gd name="T6" fmla="*/ 239 w 477"/>
              <a:gd name="T7" fmla="*/ 436 h 436"/>
              <a:gd name="T8" fmla="*/ 477 w 477"/>
              <a:gd name="T9" fmla="*/ 198 h 436"/>
            </a:gdLst>
            <a:ahLst/>
            <a:cxnLst>
              <a:cxn ang="0">
                <a:pos x="T0" y="T1"/>
              </a:cxn>
              <a:cxn ang="0">
                <a:pos x="T2" y="T3"/>
              </a:cxn>
              <a:cxn ang="0">
                <a:pos x="T4" y="T5"/>
              </a:cxn>
              <a:cxn ang="0">
                <a:pos x="T6" y="T7"/>
              </a:cxn>
              <a:cxn ang="0">
                <a:pos x="T8" y="T9"/>
              </a:cxn>
            </a:cxnLst>
            <a:rect l="0" t="0" r="r" b="b"/>
            <a:pathLst>
              <a:path w="477" h="436">
                <a:moveTo>
                  <a:pt x="477" y="198"/>
                </a:moveTo>
                <a:cubicBezTo>
                  <a:pt x="351" y="71"/>
                  <a:pt x="179" y="0"/>
                  <a:pt x="0" y="0"/>
                </a:cubicBezTo>
                <a:cubicBezTo>
                  <a:pt x="0" y="337"/>
                  <a:pt x="0" y="337"/>
                  <a:pt x="0" y="337"/>
                </a:cubicBezTo>
                <a:cubicBezTo>
                  <a:pt x="90" y="337"/>
                  <a:pt x="175" y="373"/>
                  <a:pt x="239" y="436"/>
                </a:cubicBezTo>
                <a:lnTo>
                  <a:pt x="477" y="19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N" dirty="0"/>
          </a:p>
        </p:txBody>
      </p:sp>
      <p:sp>
        <p:nvSpPr>
          <p:cNvPr id="11" name="Freeform: Shape 10">
            <a:extLst>
              <a:ext uri="{FF2B5EF4-FFF2-40B4-BE49-F238E27FC236}">
                <a16:creationId xmlns:a16="http://schemas.microsoft.com/office/drawing/2014/main" id="{B82AF718-C13C-4782-A04C-88C0FA2586AB}"/>
              </a:ext>
            </a:extLst>
          </p:cNvPr>
          <p:cNvSpPr>
            <a:spLocks/>
          </p:cNvSpPr>
          <p:nvPr userDrawn="1"/>
        </p:nvSpPr>
        <p:spPr bwMode="auto">
          <a:xfrm>
            <a:off x="5866766" y="4038689"/>
            <a:ext cx="925147" cy="540255"/>
          </a:xfrm>
          <a:custGeom>
            <a:avLst/>
            <a:gdLst>
              <a:gd name="connsiteX0" fmla="*/ 0 w 1039402"/>
              <a:gd name="connsiteY0" fmla="*/ 0 h 606976"/>
              <a:gd name="connsiteX1" fmla="*/ 100894 w 1039402"/>
              <a:gd name="connsiteY1" fmla="*/ 5095 h 606976"/>
              <a:gd name="connsiteX2" fmla="*/ 959226 w 1039402"/>
              <a:gd name="connsiteY2" fmla="*/ 363942 h 606976"/>
              <a:gd name="connsiteX3" fmla="*/ 1039402 w 1039402"/>
              <a:gd name="connsiteY3" fmla="*/ 436811 h 606976"/>
              <a:gd name="connsiteX4" fmla="*/ 869243 w 1039402"/>
              <a:gd name="connsiteY4" fmla="*/ 606976 h 606976"/>
              <a:gd name="connsiteX5" fmla="*/ 0 w 1039402"/>
              <a:gd name="connsiteY5" fmla="*/ 246899 h 606976"/>
              <a:gd name="connsiteX6" fmla="*/ 0 w 1039402"/>
              <a:gd name="connsiteY6" fmla="*/ 28748 h 606976"/>
              <a:gd name="connsiteX7" fmla="*/ 0 w 1039402"/>
              <a:gd name="connsiteY7" fmla="*/ 0 h 60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402" h="606976">
                <a:moveTo>
                  <a:pt x="0" y="0"/>
                </a:moveTo>
                <a:lnTo>
                  <a:pt x="100894" y="5095"/>
                </a:lnTo>
                <a:cubicBezTo>
                  <a:pt x="425195" y="38030"/>
                  <a:pt x="721004" y="167344"/>
                  <a:pt x="959226" y="363942"/>
                </a:cubicBezTo>
                <a:lnTo>
                  <a:pt x="1039402" y="436811"/>
                </a:lnTo>
                <a:lnTo>
                  <a:pt x="869243" y="606976"/>
                </a:lnTo>
                <a:cubicBezTo>
                  <a:pt x="636475" y="377836"/>
                  <a:pt x="327330" y="246899"/>
                  <a:pt x="0" y="246899"/>
                </a:cubicBezTo>
                <a:cubicBezTo>
                  <a:pt x="0" y="246899"/>
                  <a:pt x="0" y="246899"/>
                  <a:pt x="0" y="28748"/>
                </a:cubicBez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12" name="Isosceles Triangle 11">
            <a:extLst>
              <a:ext uri="{FF2B5EF4-FFF2-40B4-BE49-F238E27FC236}">
                <a16:creationId xmlns:a16="http://schemas.microsoft.com/office/drawing/2014/main" id="{633D4175-34CC-425D-9741-1F4F6E8D604D}"/>
              </a:ext>
            </a:extLst>
          </p:cNvPr>
          <p:cNvSpPr/>
          <p:nvPr userDrawn="1"/>
        </p:nvSpPr>
        <p:spPr>
          <a:xfrm rot="12122447">
            <a:off x="6166493" y="4328207"/>
            <a:ext cx="166120" cy="16134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D6557E2B-EF3A-468F-A7C1-2B7401BAB9BA}"/>
              </a:ext>
            </a:extLst>
          </p:cNvPr>
          <p:cNvSpPr>
            <a:spLocks/>
          </p:cNvSpPr>
          <p:nvPr userDrawn="1"/>
        </p:nvSpPr>
        <p:spPr bwMode="auto">
          <a:xfrm>
            <a:off x="6706541" y="3890827"/>
            <a:ext cx="1408744" cy="1544148"/>
          </a:xfrm>
          <a:custGeom>
            <a:avLst/>
            <a:gdLst>
              <a:gd name="T0" fmla="*/ 435 w 435"/>
              <a:gd name="T1" fmla="*/ 477 h 477"/>
              <a:gd name="T2" fmla="*/ 238 w 435"/>
              <a:gd name="T3" fmla="*/ 0 h 477"/>
              <a:gd name="T4" fmla="*/ 0 w 435"/>
              <a:gd name="T5" fmla="*/ 239 h 477"/>
              <a:gd name="T6" fmla="*/ 98 w 435"/>
              <a:gd name="T7" fmla="*/ 477 h 477"/>
              <a:gd name="T8" fmla="*/ 435 w 435"/>
              <a:gd name="T9" fmla="*/ 477 h 477"/>
            </a:gdLst>
            <a:ahLst/>
            <a:cxnLst>
              <a:cxn ang="0">
                <a:pos x="T0" y="T1"/>
              </a:cxn>
              <a:cxn ang="0">
                <a:pos x="T2" y="T3"/>
              </a:cxn>
              <a:cxn ang="0">
                <a:pos x="T4" y="T5"/>
              </a:cxn>
              <a:cxn ang="0">
                <a:pos x="T6" y="T7"/>
              </a:cxn>
              <a:cxn ang="0">
                <a:pos x="T8" y="T9"/>
              </a:cxn>
            </a:cxnLst>
            <a:rect l="0" t="0" r="r" b="b"/>
            <a:pathLst>
              <a:path w="435" h="477">
                <a:moveTo>
                  <a:pt x="435" y="477"/>
                </a:moveTo>
                <a:cubicBezTo>
                  <a:pt x="435" y="298"/>
                  <a:pt x="364" y="127"/>
                  <a:pt x="238" y="0"/>
                </a:cubicBezTo>
                <a:cubicBezTo>
                  <a:pt x="0" y="239"/>
                  <a:pt x="0" y="239"/>
                  <a:pt x="0" y="239"/>
                </a:cubicBezTo>
                <a:cubicBezTo>
                  <a:pt x="63" y="302"/>
                  <a:pt x="98" y="388"/>
                  <a:pt x="98" y="477"/>
                </a:cubicBezTo>
                <a:lnTo>
                  <a:pt x="435" y="47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dirty="0"/>
          </a:p>
        </p:txBody>
      </p:sp>
      <p:sp>
        <p:nvSpPr>
          <p:cNvPr id="14" name="Freeform: Shape 13">
            <a:extLst>
              <a:ext uri="{FF2B5EF4-FFF2-40B4-BE49-F238E27FC236}">
                <a16:creationId xmlns:a16="http://schemas.microsoft.com/office/drawing/2014/main" id="{92B17920-5180-4801-BC69-152B2A101745}"/>
              </a:ext>
            </a:extLst>
          </p:cNvPr>
          <p:cNvSpPr>
            <a:spLocks/>
          </p:cNvSpPr>
          <p:nvPr userDrawn="1"/>
        </p:nvSpPr>
        <p:spPr bwMode="auto">
          <a:xfrm>
            <a:off x="6706541" y="4502787"/>
            <a:ext cx="533076" cy="930137"/>
          </a:xfrm>
          <a:custGeom>
            <a:avLst/>
            <a:gdLst>
              <a:gd name="connsiteX0" fmla="*/ 178723 w 598910"/>
              <a:gd name="connsiteY0" fmla="*/ 0 h 1045008"/>
              <a:gd name="connsiteX1" fmla="*/ 233690 w 598910"/>
              <a:gd name="connsiteY1" fmla="*/ 60478 h 1045008"/>
              <a:gd name="connsiteX2" fmla="*/ 592537 w 598910"/>
              <a:gd name="connsiteY2" fmla="*/ 918811 h 1045008"/>
              <a:gd name="connsiteX3" fmla="*/ 598910 w 598910"/>
              <a:gd name="connsiteY3" fmla="*/ 1045008 h 1045008"/>
              <a:gd name="connsiteX4" fmla="*/ 356567 w 598910"/>
              <a:gd name="connsiteY4" fmla="*/ 1045008 h 1045008"/>
              <a:gd name="connsiteX5" fmla="*/ 0 w 598910"/>
              <a:gd name="connsiteY5" fmla="*/ 179403 h 1045008"/>
              <a:gd name="connsiteX6" fmla="*/ 154120 w 598910"/>
              <a:gd name="connsiteY6" fmla="*/ 24696 h 1045008"/>
              <a:gd name="connsiteX7" fmla="*/ 178723 w 598910"/>
              <a:gd name="connsiteY7" fmla="*/ 0 h 104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910" h="1045008">
                <a:moveTo>
                  <a:pt x="178723" y="0"/>
                </a:moveTo>
                <a:lnTo>
                  <a:pt x="233690" y="60478"/>
                </a:lnTo>
                <a:cubicBezTo>
                  <a:pt x="430289" y="298701"/>
                  <a:pt x="559603" y="594510"/>
                  <a:pt x="592537" y="918811"/>
                </a:cubicBezTo>
                <a:lnTo>
                  <a:pt x="598910" y="1045008"/>
                </a:lnTo>
                <a:lnTo>
                  <a:pt x="356567" y="1045008"/>
                </a:lnTo>
                <a:cubicBezTo>
                  <a:pt x="356567" y="721315"/>
                  <a:pt x="229222" y="408534"/>
                  <a:pt x="0" y="179403"/>
                </a:cubicBezTo>
                <a:cubicBezTo>
                  <a:pt x="0" y="179403"/>
                  <a:pt x="0" y="179403"/>
                  <a:pt x="154120" y="24696"/>
                </a:cubicBezTo>
                <a:lnTo>
                  <a:pt x="178723"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IN" dirty="0"/>
          </a:p>
        </p:txBody>
      </p:sp>
      <p:sp>
        <p:nvSpPr>
          <p:cNvPr id="15" name="Isosceles Triangle 14">
            <a:extLst>
              <a:ext uri="{FF2B5EF4-FFF2-40B4-BE49-F238E27FC236}">
                <a16:creationId xmlns:a16="http://schemas.microsoft.com/office/drawing/2014/main" id="{336B8B3F-4204-4F4A-854A-271E2E7021E4}"/>
              </a:ext>
            </a:extLst>
          </p:cNvPr>
          <p:cNvSpPr/>
          <p:nvPr userDrawn="1"/>
        </p:nvSpPr>
        <p:spPr>
          <a:xfrm rot="14781373">
            <a:off x="6798666" y="4969327"/>
            <a:ext cx="166120" cy="16134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59828A56-FC1C-4E74-BB3B-6143DD20D0DB}"/>
              </a:ext>
            </a:extLst>
          </p:cNvPr>
          <p:cNvSpPr/>
          <p:nvPr userDrawn="1"/>
        </p:nvSpPr>
        <p:spPr>
          <a:xfrm rot="16200000">
            <a:off x="8403796" y="3122091"/>
            <a:ext cx="1341750" cy="2656912"/>
          </a:xfrm>
          <a:prstGeom prst="wedgeRoundRectCallout">
            <a:avLst>
              <a:gd name="adj1" fmla="val 13132"/>
              <a:gd name="adj2" fmla="val -15927"/>
              <a:gd name="adj3" fmla="val 16667"/>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Speech Bubble: Rectangle with Corners Rounded 16">
            <a:extLst>
              <a:ext uri="{FF2B5EF4-FFF2-40B4-BE49-F238E27FC236}">
                <a16:creationId xmlns:a16="http://schemas.microsoft.com/office/drawing/2014/main" id="{2BD0D330-FC40-40CA-B5AF-CB0305600756}"/>
              </a:ext>
            </a:extLst>
          </p:cNvPr>
          <p:cNvSpPr/>
          <p:nvPr userDrawn="1"/>
        </p:nvSpPr>
        <p:spPr>
          <a:xfrm rot="16200000">
            <a:off x="1878697" y="3210027"/>
            <a:ext cx="1341750" cy="2656912"/>
          </a:xfrm>
          <a:prstGeom prst="wedgeRoundRectCallout">
            <a:avLst>
              <a:gd name="adj1" fmla="val 13132"/>
              <a:gd name="adj2" fmla="val -15927"/>
              <a:gd name="adj3" fmla="val 16667"/>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 name="Speech Bubble: Rectangle with Corners Rounded 17">
            <a:extLst>
              <a:ext uri="{FF2B5EF4-FFF2-40B4-BE49-F238E27FC236}">
                <a16:creationId xmlns:a16="http://schemas.microsoft.com/office/drawing/2014/main" id="{2C1AAD45-98FA-4B6B-BBB7-481B10EC6796}"/>
              </a:ext>
            </a:extLst>
          </p:cNvPr>
          <p:cNvSpPr/>
          <p:nvPr userDrawn="1"/>
        </p:nvSpPr>
        <p:spPr>
          <a:xfrm rot="16200000">
            <a:off x="3004399" y="1607469"/>
            <a:ext cx="1341750" cy="2656912"/>
          </a:xfrm>
          <a:prstGeom prst="wedgeRoundRectCallout">
            <a:avLst>
              <a:gd name="adj1" fmla="val 13132"/>
              <a:gd name="adj2" fmla="val -15927"/>
              <a:gd name="adj3" fmla="val 16667"/>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Speech Bubble: Rectangle with Corners Rounded 18">
            <a:extLst>
              <a:ext uri="{FF2B5EF4-FFF2-40B4-BE49-F238E27FC236}">
                <a16:creationId xmlns:a16="http://schemas.microsoft.com/office/drawing/2014/main" id="{AE09D05F-3DC0-468F-81A0-B3E1DEE12D23}"/>
              </a:ext>
            </a:extLst>
          </p:cNvPr>
          <p:cNvSpPr/>
          <p:nvPr userDrawn="1"/>
        </p:nvSpPr>
        <p:spPr>
          <a:xfrm rot="16200000">
            <a:off x="7540978" y="1607469"/>
            <a:ext cx="1341750" cy="2656912"/>
          </a:xfrm>
          <a:prstGeom prst="wedgeRoundRectCallout">
            <a:avLst>
              <a:gd name="adj1" fmla="val 13132"/>
              <a:gd name="adj2" fmla="val -15927"/>
              <a:gd name="adj3" fmla="val 16667"/>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a:extLst>
              <a:ext uri="{FF2B5EF4-FFF2-40B4-BE49-F238E27FC236}">
                <a16:creationId xmlns:a16="http://schemas.microsoft.com/office/drawing/2014/main" id="{A3ED2E83-083D-424C-ABF5-928D0BD4451E}"/>
              </a:ext>
            </a:extLst>
          </p:cNvPr>
          <p:cNvSpPr/>
          <p:nvPr userDrawn="1"/>
        </p:nvSpPr>
        <p:spPr>
          <a:xfrm>
            <a:off x="4882717" y="4630831"/>
            <a:ext cx="1855066" cy="1855066"/>
          </a:xfrm>
          <a:prstGeom prst="ellipse">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1" name="Text Placeholder 8">
            <a:extLst>
              <a:ext uri="{FF2B5EF4-FFF2-40B4-BE49-F238E27FC236}">
                <a16:creationId xmlns:a16="http://schemas.microsoft.com/office/drawing/2014/main" id="{A09E5693-BB55-4385-9924-9BA96752042E}"/>
              </a:ext>
            </a:extLst>
          </p:cNvPr>
          <p:cNvSpPr>
            <a:spLocks noGrp="1"/>
          </p:cNvSpPr>
          <p:nvPr>
            <p:ph type="body" sz="quarter" idx="11"/>
          </p:nvPr>
        </p:nvSpPr>
        <p:spPr>
          <a:xfrm>
            <a:off x="572278" y="987934"/>
            <a:ext cx="10921221" cy="623629"/>
          </a:xfrm>
          <a:prstGeom prst="rect">
            <a:avLst/>
          </a:prstGeom>
        </p:spPr>
        <p:txBody>
          <a:bodyPr/>
          <a:lstStyle>
            <a:lvl1pPr marL="0" indent="0">
              <a:buNone/>
              <a:defRPr sz="2800" b="1">
                <a:solidFill>
                  <a:schemeClr val="accent4"/>
                </a:solidFill>
              </a:defRPr>
            </a:lvl1pPr>
          </a:lstStyle>
          <a:p>
            <a:pPr lvl="0"/>
            <a:r>
              <a:rPr lang="en-US" dirty="0"/>
              <a:t>Edit Master text styles</a:t>
            </a:r>
          </a:p>
        </p:txBody>
      </p:sp>
      <p:sp>
        <p:nvSpPr>
          <p:cNvPr id="23" name="Picture Placeholder 22">
            <a:extLst>
              <a:ext uri="{FF2B5EF4-FFF2-40B4-BE49-F238E27FC236}">
                <a16:creationId xmlns:a16="http://schemas.microsoft.com/office/drawing/2014/main" id="{5252D789-4C6C-4299-9D1C-28BCD856D9ED}"/>
              </a:ext>
            </a:extLst>
          </p:cNvPr>
          <p:cNvSpPr>
            <a:spLocks noGrp="1"/>
          </p:cNvSpPr>
          <p:nvPr>
            <p:ph type="pic" sz="quarter" idx="12"/>
          </p:nvPr>
        </p:nvSpPr>
        <p:spPr>
          <a:xfrm>
            <a:off x="5307912" y="5061617"/>
            <a:ext cx="1003300" cy="1003300"/>
          </a:xfrm>
          <a:prstGeom prst="rect">
            <a:avLst/>
          </a:prstGeom>
        </p:spPr>
        <p:txBody>
          <a:bodyPr/>
          <a:lstStyle>
            <a:lvl1pPr>
              <a:defRPr sz="100"/>
            </a:lvl1pPr>
          </a:lstStyle>
          <a:p>
            <a:endParaRPr lang="en-PK"/>
          </a:p>
        </p:txBody>
      </p:sp>
      <p:sp>
        <p:nvSpPr>
          <p:cNvPr id="24" name="Text Placeholder 10">
            <a:extLst>
              <a:ext uri="{FF2B5EF4-FFF2-40B4-BE49-F238E27FC236}">
                <a16:creationId xmlns:a16="http://schemas.microsoft.com/office/drawing/2014/main" id="{D143FBE6-E88B-4FBE-BE91-72F27A3EF88E}"/>
              </a:ext>
            </a:extLst>
          </p:cNvPr>
          <p:cNvSpPr>
            <a:spLocks noGrp="1"/>
          </p:cNvSpPr>
          <p:nvPr>
            <p:ph type="body" sz="quarter" idx="13"/>
          </p:nvPr>
        </p:nvSpPr>
        <p:spPr>
          <a:xfrm>
            <a:off x="1299121" y="3991134"/>
            <a:ext cx="2480835" cy="1070483"/>
          </a:xfrm>
          <a:prstGeom prst="rect">
            <a:avLst/>
          </a:prstGeom>
        </p:spPr>
        <p:txBody>
          <a:bodyPr/>
          <a:lstStyle>
            <a:lvl1pPr marL="0" indent="0">
              <a:lnSpc>
                <a:spcPct val="150000"/>
              </a:lnSpc>
              <a:buClr>
                <a:schemeClr val="accent3"/>
              </a:buClr>
              <a:buFont typeface="Wingdings" panose="05000000000000000000" pitchFamily="2" charset="2"/>
              <a:buNone/>
              <a:defRPr sz="1600"/>
            </a:lvl1pPr>
          </a:lstStyle>
          <a:p>
            <a:pPr lvl="0"/>
            <a:r>
              <a:rPr lang="en-US" dirty="0"/>
              <a:t>Edit Master text styles</a:t>
            </a:r>
          </a:p>
        </p:txBody>
      </p:sp>
      <p:sp>
        <p:nvSpPr>
          <p:cNvPr id="25" name="Text Placeholder 10">
            <a:extLst>
              <a:ext uri="{FF2B5EF4-FFF2-40B4-BE49-F238E27FC236}">
                <a16:creationId xmlns:a16="http://schemas.microsoft.com/office/drawing/2014/main" id="{7FB83540-290C-4929-89F7-566E2FD00B9D}"/>
              </a:ext>
            </a:extLst>
          </p:cNvPr>
          <p:cNvSpPr>
            <a:spLocks noGrp="1"/>
          </p:cNvSpPr>
          <p:nvPr>
            <p:ph type="body" sz="quarter" idx="14"/>
          </p:nvPr>
        </p:nvSpPr>
        <p:spPr>
          <a:xfrm>
            <a:off x="2434856" y="2400682"/>
            <a:ext cx="2480835" cy="1070483"/>
          </a:xfrm>
          <a:prstGeom prst="rect">
            <a:avLst/>
          </a:prstGeom>
        </p:spPr>
        <p:txBody>
          <a:bodyPr/>
          <a:lstStyle>
            <a:lvl1pPr marL="0" indent="0">
              <a:lnSpc>
                <a:spcPct val="150000"/>
              </a:lnSpc>
              <a:buClr>
                <a:schemeClr val="accent3"/>
              </a:buClr>
              <a:buFont typeface="Wingdings" panose="05000000000000000000" pitchFamily="2" charset="2"/>
              <a:buNone/>
              <a:defRPr sz="1600"/>
            </a:lvl1pPr>
          </a:lstStyle>
          <a:p>
            <a:pPr lvl="0"/>
            <a:r>
              <a:rPr lang="en-US" dirty="0"/>
              <a:t>Edit Master text styles</a:t>
            </a:r>
          </a:p>
        </p:txBody>
      </p:sp>
      <p:sp>
        <p:nvSpPr>
          <p:cNvPr id="26" name="Text Placeholder 10">
            <a:extLst>
              <a:ext uri="{FF2B5EF4-FFF2-40B4-BE49-F238E27FC236}">
                <a16:creationId xmlns:a16="http://schemas.microsoft.com/office/drawing/2014/main" id="{DCB731EF-853D-403F-9895-1C8B10D31362}"/>
              </a:ext>
            </a:extLst>
          </p:cNvPr>
          <p:cNvSpPr>
            <a:spLocks noGrp="1"/>
          </p:cNvSpPr>
          <p:nvPr>
            <p:ph type="body" sz="quarter" idx="15"/>
          </p:nvPr>
        </p:nvSpPr>
        <p:spPr>
          <a:xfrm>
            <a:off x="6971435" y="2400682"/>
            <a:ext cx="2480835" cy="1070483"/>
          </a:xfrm>
          <a:prstGeom prst="rect">
            <a:avLst/>
          </a:prstGeom>
        </p:spPr>
        <p:txBody>
          <a:bodyPr/>
          <a:lstStyle>
            <a:lvl1pPr marL="0" indent="0">
              <a:lnSpc>
                <a:spcPct val="150000"/>
              </a:lnSpc>
              <a:buClr>
                <a:schemeClr val="accent3"/>
              </a:buClr>
              <a:buFont typeface="Wingdings" panose="05000000000000000000" pitchFamily="2" charset="2"/>
              <a:buNone/>
              <a:defRPr sz="1600"/>
            </a:lvl1pPr>
          </a:lstStyle>
          <a:p>
            <a:pPr lvl="0"/>
            <a:r>
              <a:rPr lang="en-US" dirty="0"/>
              <a:t>Edit Master text styles</a:t>
            </a:r>
          </a:p>
        </p:txBody>
      </p:sp>
      <p:sp>
        <p:nvSpPr>
          <p:cNvPr id="27" name="Text Placeholder 10">
            <a:extLst>
              <a:ext uri="{FF2B5EF4-FFF2-40B4-BE49-F238E27FC236}">
                <a16:creationId xmlns:a16="http://schemas.microsoft.com/office/drawing/2014/main" id="{50CE764F-B9A7-4D55-96A2-DF2BF0C3B14C}"/>
              </a:ext>
            </a:extLst>
          </p:cNvPr>
          <p:cNvSpPr>
            <a:spLocks noGrp="1"/>
          </p:cNvSpPr>
          <p:nvPr>
            <p:ph type="body" sz="quarter" idx="16"/>
          </p:nvPr>
        </p:nvSpPr>
        <p:spPr>
          <a:xfrm>
            <a:off x="7833468" y="3894001"/>
            <a:ext cx="2480835" cy="1070483"/>
          </a:xfrm>
          <a:prstGeom prst="rect">
            <a:avLst/>
          </a:prstGeom>
        </p:spPr>
        <p:txBody>
          <a:bodyPr/>
          <a:lstStyle>
            <a:lvl1pPr marL="0" indent="0">
              <a:lnSpc>
                <a:spcPct val="150000"/>
              </a:lnSpc>
              <a:buClr>
                <a:schemeClr val="accent3"/>
              </a:buClr>
              <a:buFont typeface="Wingdings" panose="05000000000000000000" pitchFamily="2" charset="2"/>
              <a:buNone/>
              <a:defRPr sz="1600"/>
            </a:lvl1pPr>
          </a:lstStyle>
          <a:p>
            <a:pPr lvl="0"/>
            <a:r>
              <a:rPr lang="en-US" dirty="0"/>
              <a:t>Edit Master text styles</a:t>
            </a:r>
          </a:p>
        </p:txBody>
      </p:sp>
      <p:sp>
        <p:nvSpPr>
          <p:cNvPr id="28" name="Text Placeholder 10">
            <a:extLst>
              <a:ext uri="{FF2B5EF4-FFF2-40B4-BE49-F238E27FC236}">
                <a16:creationId xmlns:a16="http://schemas.microsoft.com/office/drawing/2014/main" id="{65CB51FA-3B7D-4271-9286-B11E4A198BFB}"/>
              </a:ext>
            </a:extLst>
          </p:cNvPr>
          <p:cNvSpPr>
            <a:spLocks noGrp="1"/>
          </p:cNvSpPr>
          <p:nvPr>
            <p:ph type="body" sz="quarter" idx="17" hasCustomPrompt="1"/>
          </p:nvPr>
        </p:nvSpPr>
        <p:spPr>
          <a:xfrm>
            <a:off x="3996855" y="4496565"/>
            <a:ext cx="422679" cy="424422"/>
          </a:xfrm>
          <a:prstGeom prst="rect">
            <a:avLst/>
          </a:prstGeom>
        </p:spPr>
        <p:txBody>
          <a:bodyPr/>
          <a:lstStyle>
            <a:lvl1pPr marL="0" indent="0">
              <a:buClr>
                <a:schemeClr val="accent3"/>
              </a:buClr>
              <a:buFont typeface="Wingdings" panose="05000000000000000000" pitchFamily="2" charset="2"/>
              <a:buNone/>
              <a:defRPr sz="3200" b="1">
                <a:solidFill>
                  <a:schemeClr val="accent4"/>
                </a:solidFill>
              </a:defRPr>
            </a:lvl1pPr>
          </a:lstStyle>
          <a:p>
            <a:pPr lvl="0"/>
            <a:r>
              <a:rPr lang="en-US" dirty="0"/>
              <a:t>0</a:t>
            </a:r>
          </a:p>
        </p:txBody>
      </p:sp>
      <p:sp>
        <p:nvSpPr>
          <p:cNvPr id="29" name="Text Placeholder 10">
            <a:extLst>
              <a:ext uri="{FF2B5EF4-FFF2-40B4-BE49-F238E27FC236}">
                <a16:creationId xmlns:a16="http://schemas.microsoft.com/office/drawing/2014/main" id="{7C1BF046-4919-407C-B731-EA5A218FE3AB}"/>
              </a:ext>
            </a:extLst>
          </p:cNvPr>
          <p:cNvSpPr>
            <a:spLocks noGrp="1"/>
          </p:cNvSpPr>
          <p:nvPr>
            <p:ph type="body" sz="quarter" idx="18" hasCustomPrompt="1"/>
          </p:nvPr>
        </p:nvSpPr>
        <p:spPr>
          <a:xfrm>
            <a:off x="4930170" y="3588616"/>
            <a:ext cx="422679" cy="424422"/>
          </a:xfrm>
          <a:prstGeom prst="rect">
            <a:avLst/>
          </a:prstGeom>
        </p:spPr>
        <p:txBody>
          <a:bodyPr/>
          <a:lstStyle>
            <a:lvl1pPr marL="0" indent="0">
              <a:buClr>
                <a:schemeClr val="accent3"/>
              </a:buClr>
              <a:buFont typeface="Wingdings" panose="05000000000000000000" pitchFamily="2" charset="2"/>
              <a:buNone/>
              <a:defRPr sz="3200" b="1">
                <a:solidFill>
                  <a:schemeClr val="bg1"/>
                </a:solidFill>
              </a:defRPr>
            </a:lvl1pPr>
          </a:lstStyle>
          <a:p>
            <a:pPr lvl="0"/>
            <a:r>
              <a:rPr lang="en-US" dirty="0"/>
              <a:t>0</a:t>
            </a:r>
          </a:p>
        </p:txBody>
      </p:sp>
      <p:sp>
        <p:nvSpPr>
          <p:cNvPr id="31" name="Text Placeholder 10">
            <a:extLst>
              <a:ext uri="{FF2B5EF4-FFF2-40B4-BE49-F238E27FC236}">
                <a16:creationId xmlns:a16="http://schemas.microsoft.com/office/drawing/2014/main" id="{89469CA6-BC37-4657-8B4B-50E650C35DA6}"/>
              </a:ext>
            </a:extLst>
          </p:cNvPr>
          <p:cNvSpPr>
            <a:spLocks noGrp="1"/>
          </p:cNvSpPr>
          <p:nvPr>
            <p:ph type="body" sz="quarter" idx="19" hasCustomPrompt="1"/>
          </p:nvPr>
        </p:nvSpPr>
        <p:spPr>
          <a:xfrm>
            <a:off x="6269372" y="3588616"/>
            <a:ext cx="422679" cy="424422"/>
          </a:xfrm>
          <a:prstGeom prst="rect">
            <a:avLst/>
          </a:prstGeom>
        </p:spPr>
        <p:txBody>
          <a:bodyPr/>
          <a:lstStyle>
            <a:lvl1pPr marL="0" indent="0">
              <a:buClr>
                <a:schemeClr val="accent3"/>
              </a:buClr>
              <a:buFont typeface="Wingdings" panose="05000000000000000000" pitchFamily="2" charset="2"/>
              <a:buNone/>
              <a:defRPr sz="3200" b="1">
                <a:solidFill>
                  <a:schemeClr val="accent4"/>
                </a:solidFill>
              </a:defRPr>
            </a:lvl1pPr>
          </a:lstStyle>
          <a:p>
            <a:pPr lvl="0"/>
            <a:r>
              <a:rPr lang="en-US" dirty="0"/>
              <a:t>0</a:t>
            </a:r>
          </a:p>
        </p:txBody>
      </p:sp>
      <p:sp>
        <p:nvSpPr>
          <p:cNvPr id="32" name="Text Placeholder 10">
            <a:extLst>
              <a:ext uri="{FF2B5EF4-FFF2-40B4-BE49-F238E27FC236}">
                <a16:creationId xmlns:a16="http://schemas.microsoft.com/office/drawing/2014/main" id="{B06C1EA4-0D11-4BA2-836D-70C0391E6BA2}"/>
              </a:ext>
            </a:extLst>
          </p:cNvPr>
          <p:cNvSpPr>
            <a:spLocks noGrp="1"/>
          </p:cNvSpPr>
          <p:nvPr>
            <p:ph type="body" sz="quarter" idx="20" hasCustomPrompt="1"/>
          </p:nvPr>
        </p:nvSpPr>
        <p:spPr>
          <a:xfrm>
            <a:off x="7211020" y="4538483"/>
            <a:ext cx="422679" cy="424422"/>
          </a:xfrm>
          <a:prstGeom prst="rect">
            <a:avLst/>
          </a:prstGeom>
        </p:spPr>
        <p:txBody>
          <a:bodyPr/>
          <a:lstStyle>
            <a:lvl1pPr marL="0" indent="0">
              <a:buClr>
                <a:schemeClr val="accent3"/>
              </a:buClr>
              <a:buFont typeface="Wingdings" panose="05000000000000000000" pitchFamily="2" charset="2"/>
              <a:buNone/>
              <a:defRPr sz="3200" b="1">
                <a:solidFill>
                  <a:schemeClr val="bg1"/>
                </a:solidFill>
              </a:defRPr>
            </a:lvl1pPr>
          </a:lstStyle>
          <a:p>
            <a:pPr lvl="0"/>
            <a:r>
              <a:rPr lang="en-US" dirty="0"/>
              <a:t>0</a:t>
            </a:r>
          </a:p>
        </p:txBody>
      </p:sp>
      <p:pic>
        <p:nvPicPr>
          <p:cNvPr id="33" name="Picture 32">
            <a:extLst>
              <a:ext uri="{FF2B5EF4-FFF2-40B4-BE49-F238E27FC236}">
                <a16:creationId xmlns:a16="http://schemas.microsoft.com/office/drawing/2014/main" id="{D755F2B9-7655-43A8-9EB9-C11CC057271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6433"/>
          <a:stretch/>
        </p:blipFill>
        <p:spPr>
          <a:xfrm>
            <a:off x="11619454" y="6198208"/>
            <a:ext cx="467206" cy="575377"/>
          </a:xfrm>
          <a:prstGeom prst="rect">
            <a:avLst/>
          </a:prstGeom>
        </p:spPr>
      </p:pic>
      <p:sp>
        <p:nvSpPr>
          <p:cNvPr id="34" name="Oval 33">
            <a:extLst>
              <a:ext uri="{FF2B5EF4-FFF2-40B4-BE49-F238E27FC236}">
                <a16:creationId xmlns:a16="http://schemas.microsoft.com/office/drawing/2014/main" id="{412AB90D-2B72-4438-AAE5-D370A84486E1}"/>
              </a:ext>
            </a:extLst>
          </p:cNvPr>
          <p:cNvSpPr/>
          <p:nvPr userDrawn="1"/>
        </p:nvSpPr>
        <p:spPr>
          <a:xfrm>
            <a:off x="104898" y="77387"/>
            <a:ext cx="386163" cy="386163"/>
          </a:xfrm>
          <a:prstGeom prst="ellipse">
            <a:avLst/>
          </a:prstGeom>
          <a:gradFill flip="none" rotWithShape="1">
            <a:gsLst>
              <a:gs pos="59000">
                <a:schemeClr val="accent2">
                  <a:alpha val="20000"/>
                </a:schemeClr>
              </a:gs>
              <a:gs pos="0">
                <a:schemeClr val="accent2">
                  <a:lumMod val="100000"/>
                  <a:alpha val="40000"/>
                </a:schemeClr>
              </a:gs>
              <a:gs pos="100000">
                <a:schemeClr val="accent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Tree>
    <p:extLst>
      <p:ext uri="{BB962C8B-B14F-4D97-AF65-F5344CB8AC3E}">
        <p14:creationId xmlns:p14="http://schemas.microsoft.com/office/powerpoint/2010/main" val="46813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
    <p:bg>
      <p:bgPr>
        <a:solidFill>
          <a:schemeClr val="accent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1681254-7DED-460E-A8C9-7529CBDD9424}"/>
              </a:ext>
            </a:extLst>
          </p:cNvPr>
          <p:cNvSpPr/>
          <p:nvPr userDrawn="1"/>
        </p:nvSpPr>
        <p:spPr>
          <a:xfrm flipV="1">
            <a:off x="7433805" y="0"/>
            <a:ext cx="4758195" cy="6858000"/>
          </a:xfrm>
          <a:custGeom>
            <a:avLst/>
            <a:gdLst>
              <a:gd name="connsiteX0" fmla="*/ 732048 w 4758195"/>
              <a:gd name="connsiteY0" fmla="*/ 0 h 6858000"/>
              <a:gd name="connsiteX1" fmla="*/ 4758195 w 4758195"/>
              <a:gd name="connsiteY1" fmla="*/ 0 h 6858000"/>
              <a:gd name="connsiteX2" fmla="*/ 4758195 w 4758195"/>
              <a:gd name="connsiteY2" fmla="*/ 6858000 h 6858000"/>
              <a:gd name="connsiteX3" fmla="*/ 732048 w 4758195"/>
              <a:gd name="connsiteY3" fmla="*/ 6858000 h 6858000"/>
              <a:gd name="connsiteX4" fmla="*/ 660196 w 4758195"/>
              <a:gd name="connsiteY4" fmla="*/ 6699068 h 6858000"/>
              <a:gd name="connsiteX5" fmla="*/ 0 w 4758195"/>
              <a:gd name="connsiteY5" fmla="*/ 3429000 h 6858000"/>
              <a:gd name="connsiteX6" fmla="*/ 660196 w 4758195"/>
              <a:gd name="connsiteY6" fmla="*/ 15893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8195" h="6858000">
                <a:moveTo>
                  <a:pt x="732048" y="0"/>
                </a:moveTo>
                <a:lnTo>
                  <a:pt x="4758195" y="0"/>
                </a:lnTo>
                <a:lnTo>
                  <a:pt x="4758195" y="6858000"/>
                </a:lnTo>
                <a:lnTo>
                  <a:pt x="732048" y="6858000"/>
                </a:lnTo>
                <a:lnTo>
                  <a:pt x="660196" y="6699068"/>
                </a:lnTo>
                <a:cubicBezTo>
                  <a:pt x="235080" y="5693980"/>
                  <a:pt x="0" y="4588943"/>
                  <a:pt x="0" y="3429000"/>
                </a:cubicBezTo>
                <a:cubicBezTo>
                  <a:pt x="0" y="2269057"/>
                  <a:pt x="235080" y="1164020"/>
                  <a:pt x="660196" y="158932"/>
                </a:cubicBezTo>
                <a:close/>
              </a:path>
            </a:pathLst>
          </a:custGeom>
          <a:gradFill flip="none" rotWithShape="1">
            <a:gsLst>
              <a:gs pos="0">
                <a:schemeClr val="bg1">
                  <a:lumMod val="95000"/>
                  <a:alpha val="20000"/>
                </a:schemeClr>
              </a:gs>
              <a:gs pos="100000">
                <a:schemeClr val="accent3">
                  <a:alpha val="10000"/>
                  <a:lumMod val="20000"/>
                  <a:lumOff val="8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4" name="Freeform: Shape 3">
            <a:extLst>
              <a:ext uri="{FF2B5EF4-FFF2-40B4-BE49-F238E27FC236}">
                <a16:creationId xmlns:a16="http://schemas.microsoft.com/office/drawing/2014/main" id="{2174F54E-CE89-4301-83C6-4E6739300821}"/>
              </a:ext>
            </a:extLst>
          </p:cNvPr>
          <p:cNvSpPr/>
          <p:nvPr userDrawn="1"/>
        </p:nvSpPr>
        <p:spPr>
          <a:xfrm flipH="1" flipV="1">
            <a:off x="-2" y="-2"/>
            <a:ext cx="5741861" cy="3943351"/>
          </a:xfrm>
          <a:custGeom>
            <a:avLst/>
            <a:gdLst>
              <a:gd name="connsiteX0" fmla="*/ 3105004 w 3952729"/>
              <a:gd name="connsiteY0" fmla="*/ 0 h 2714625"/>
              <a:gd name="connsiteX1" fmla="*/ 3736559 w 3952729"/>
              <a:gd name="connsiteY1" fmla="*/ 63667 h 2714625"/>
              <a:gd name="connsiteX2" fmla="*/ 3952729 w 3952729"/>
              <a:gd name="connsiteY2" fmla="*/ 119250 h 2714625"/>
              <a:gd name="connsiteX3" fmla="*/ 3952729 w 3952729"/>
              <a:gd name="connsiteY3" fmla="*/ 1517802 h 2714625"/>
              <a:gd name="connsiteX4" fmla="*/ 3815554 w 3952729"/>
              <a:gd name="connsiteY4" fmla="*/ 1451722 h 2714625"/>
              <a:gd name="connsiteX5" fmla="*/ 3105004 w 3952729"/>
              <a:gd name="connsiteY5" fmla="*/ 1308268 h 2714625"/>
              <a:gd name="connsiteX6" fmla="*/ 1361616 w 3952729"/>
              <a:gd name="connsiteY6" fmla="*/ 2590890 h 2714625"/>
              <a:gd name="connsiteX7" fmla="*/ 1329801 w 3952729"/>
              <a:gd name="connsiteY7" fmla="*/ 2714625 h 2714625"/>
              <a:gd name="connsiteX8" fmla="*/ 0 w 3952729"/>
              <a:gd name="connsiteY8" fmla="*/ 2714625 h 2714625"/>
              <a:gd name="connsiteX9" fmla="*/ 7387 w 3952729"/>
              <a:gd name="connsiteY9" fmla="*/ 2656490 h 2714625"/>
              <a:gd name="connsiteX10" fmla="*/ 3105004 w 3952729"/>
              <a:gd name="connsiteY10" fmla="*/ 0 h 271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2729" h="2714625">
                <a:moveTo>
                  <a:pt x="3105004" y="0"/>
                </a:moveTo>
                <a:cubicBezTo>
                  <a:pt x="3321343" y="0"/>
                  <a:pt x="3532561" y="21922"/>
                  <a:pt x="3736559" y="63667"/>
                </a:cubicBezTo>
                <a:lnTo>
                  <a:pt x="3952729" y="119250"/>
                </a:lnTo>
                <a:lnTo>
                  <a:pt x="3952729" y="1517802"/>
                </a:lnTo>
                <a:lnTo>
                  <a:pt x="3815554" y="1451722"/>
                </a:lnTo>
                <a:cubicBezTo>
                  <a:pt x="3597160" y="1359349"/>
                  <a:pt x="3357047" y="1308268"/>
                  <a:pt x="3105004" y="1308268"/>
                </a:cubicBezTo>
                <a:cubicBezTo>
                  <a:pt x="2285864" y="1308268"/>
                  <a:pt x="1592740" y="1847804"/>
                  <a:pt x="1361616" y="2590890"/>
                </a:cubicBezTo>
                <a:lnTo>
                  <a:pt x="1329801" y="2714625"/>
                </a:lnTo>
                <a:lnTo>
                  <a:pt x="0" y="2714625"/>
                </a:lnTo>
                <a:lnTo>
                  <a:pt x="7387" y="2656490"/>
                </a:lnTo>
                <a:cubicBezTo>
                  <a:pt x="237225" y="1152282"/>
                  <a:pt x="1536549" y="0"/>
                  <a:pt x="3105004" y="0"/>
                </a:cubicBezTo>
                <a:close/>
              </a:path>
            </a:pathLst>
          </a:custGeom>
          <a:gradFill>
            <a:gsLst>
              <a:gs pos="0">
                <a:schemeClr val="bg1">
                  <a:lumMod val="95000"/>
                  <a:alpha val="0"/>
                </a:schemeClr>
              </a:gs>
              <a:gs pos="66000">
                <a:schemeClr val="bg1">
                  <a:lumMod val="95000"/>
                  <a:alpha val="55000"/>
                </a:schemeClr>
              </a:gs>
              <a:gs pos="100000">
                <a:schemeClr val="accent2">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6" name="Rectangle: Rounded Corners 5">
            <a:extLst>
              <a:ext uri="{FF2B5EF4-FFF2-40B4-BE49-F238E27FC236}">
                <a16:creationId xmlns:a16="http://schemas.microsoft.com/office/drawing/2014/main" id="{04521F7C-5BCA-465D-A038-6400C37479DA}"/>
              </a:ext>
            </a:extLst>
          </p:cNvPr>
          <p:cNvSpPr/>
          <p:nvPr userDrawn="1"/>
        </p:nvSpPr>
        <p:spPr>
          <a:xfrm>
            <a:off x="619125" y="990601"/>
            <a:ext cx="10953751" cy="4876800"/>
          </a:xfrm>
          <a:prstGeom prst="roundRect">
            <a:avLst>
              <a:gd name="adj" fmla="val 7899"/>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7" name="Freeform: Shape 6">
            <a:extLst>
              <a:ext uri="{FF2B5EF4-FFF2-40B4-BE49-F238E27FC236}">
                <a16:creationId xmlns:a16="http://schemas.microsoft.com/office/drawing/2014/main" id="{EA8D0231-DC26-4B6B-97B3-9F6AA9FB05D7}"/>
              </a:ext>
            </a:extLst>
          </p:cNvPr>
          <p:cNvSpPr/>
          <p:nvPr userDrawn="1"/>
        </p:nvSpPr>
        <p:spPr>
          <a:xfrm>
            <a:off x="920415" y="1313111"/>
            <a:ext cx="709819" cy="563312"/>
          </a:xfrm>
          <a:custGeom>
            <a:avLst/>
            <a:gdLst>
              <a:gd name="connsiteX0" fmla="*/ 476250 w 476250"/>
              <a:gd name="connsiteY0" fmla="*/ 0 h 377952"/>
              <a:gd name="connsiteX1" fmla="*/ 476250 w 476250"/>
              <a:gd name="connsiteY1" fmla="*/ 81725 h 377952"/>
              <a:gd name="connsiteX2" fmla="*/ 367570 w 476250"/>
              <a:gd name="connsiteY2" fmla="*/ 187452 h 377952"/>
              <a:gd name="connsiteX3" fmla="*/ 476250 w 476250"/>
              <a:gd name="connsiteY3" fmla="*/ 187452 h 377952"/>
              <a:gd name="connsiteX4" fmla="*/ 476250 w 476250"/>
              <a:gd name="connsiteY4" fmla="*/ 377952 h 377952"/>
              <a:gd name="connsiteX5" fmla="*/ 285750 w 476250"/>
              <a:gd name="connsiteY5" fmla="*/ 377952 h 377952"/>
              <a:gd name="connsiteX6" fmla="*/ 285750 w 476250"/>
              <a:gd name="connsiteY6" fmla="*/ 187452 h 377952"/>
              <a:gd name="connsiteX7" fmla="*/ 476250 w 476250"/>
              <a:gd name="connsiteY7" fmla="*/ 0 h 377952"/>
              <a:gd name="connsiteX8" fmla="*/ 190500 w 476250"/>
              <a:gd name="connsiteY8" fmla="*/ 0 h 377952"/>
              <a:gd name="connsiteX9" fmla="*/ 190500 w 476250"/>
              <a:gd name="connsiteY9" fmla="*/ 81725 h 377952"/>
              <a:gd name="connsiteX10" fmla="*/ 81820 w 476250"/>
              <a:gd name="connsiteY10" fmla="*/ 187452 h 377952"/>
              <a:gd name="connsiteX11" fmla="*/ 190500 w 476250"/>
              <a:gd name="connsiteY11" fmla="*/ 187452 h 377952"/>
              <a:gd name="connsiteX12" fmla="*/ 190500 w 476250"/>
              <a:gd name="connsiteY12" fmla="*/ 377952 h 377952"/>
              <a:gd name="connsiteX13" fmla="*/ 0 w 476250"/>
              <a:gd name="connsiteY13" fmla="*/ 377952 h 377952"/>
              <a:gd name="connsiteX14" fmla="*/ 0 w 476250"/>
              <a:gd name="connsiteY14" fmla="*/ 187452 h 377952"/>
              <a:gd name="connsiteX15" fmla="*/ 190500 w 476250"/>
              <a:gd name="connsiteY15"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6250" h="377952">
                <a:moveTo>
                  <a:pt x="476250" y="0"/>
                </a:moveTo>
                <a:lnTo>
                  <a:pt x="476250" y="81725"/>
                </a:lnTo>
                <a:cubicBezTo>
                  <a:pt x="417383" y="81753"/>
                  <a:pt x="369219" y="128608"/>
                  <a:pt x="367570" y="187452"/>
                </a:cubicBezTo>
                <a:lnTo>
                  <a:pt x="476250" y="187452"/>
                </a:lnTo>
                <a:lnTo>
                  <a:pt x="476250" y="377952"/>
                </a:lnTo>
                <a:lnTo>
                  <a:pt x="285750" y="377952"/>
                </a:lnTo>
                <a:lnTo>
                  <a:pt x="285750" y="187452"/>
                </a:lnTo>
                <a:cubicBezTo>
                  <a:pt x="287415" y="83434"/>
                  <a:pt x="372219" y="-13"/>
                  <a:pt x="476250" y="0"/>
                </a:cubicBezTo>
                <a:close/>
                <a:moveTo>
                  <a:pt x="190500" y="0"/>
                </a:moveTo>
                <a:lnTo>
                  <a:pt x="190500" y="81725"/>
                </a:lnTo>
                <a:cubicBezTo>
                  <a:pt x="131633" y="81753"/>
                  <a:pt x="83469" y="128608"/>
                  <a:pt x="81820" y="187452"/>
                </a:cubicBezTo>
                <a:lnTo>
                  <a:pt x="190500" y="187452"/>
                </a:lnTo>
                <a:lnTo>
                  <a:pt x="190500" y="377952"/>
                </a:lnTo>
                <a:lnTo>
                  <a:pt x="0" y="377952"/>
                </a:lnTo>
                <a:lnTo>
                  <a:pt x="0" y="187452"/>
                </a:lnTo>
                <a:cubicBezTo>
                  <a:pt x="1665" y="83434"/>
                  <a:pt x="86469" y="-13"/>
                  <a:pt x="190500" y="0"/>
                </a:cubicBezTo>
                <a:close/>
              </a:path>
            </a:pathLst>
          </a:custGeom>
          <a:solidFill>
            <a:schemeClr val="accent6"/>
          </a:solidFill>
          <a:ln w="9525" cap="flat">
            <a:noFill/>
            <a:prstDash val="solid"/>
            <a:miter/>
          </a:ln>
        </p:spPr>
        <p:txBody>
          <a:bodyPr rtlCol="0" anchor="ctr"/>
          <a:lstStyle/>
          <a:p>
            <a:endParaRPr lang="en-ID"/>
          </a:p>
        </p:txBody>
      </p:sp>
      <p:sp>
        <p:nvSpPr>
          <p:cNvPr id="8" name="Text Placeholder 8">
            <a:extLst>
              <a:ext uri="{FF2B5EF4-FFF2-40B4-BE49-F238E27FC236}">
                <a16:creationId xmlns:a16="http://schemas.microsoft.com/office/drawing/2014/main" id="{150221F4-5AB4-49B6-8DBA-31E0B32E05C9}"/>
              </a:ext>
            </a:extLst>
          </p:cNvPr>
          <p:cNvSpPr>
            <a:spLocks noGrp="1"/>
          </p:cNvSpPr>
          <p:nvPr>
            <p:ph type="body" sz="quarter" idx="11"/>
          </p:nvPr>
        </p:nvSpPr>
        <p:spPr>
          <a:xfrm>
            <a:off x="920415" y="2198933"/>
            <a:ext cx="10325435" cy="2616198"/>
          </a:xfrm>
          <a:prstGeom prst="rect">
            <a:avLst/>
          </a:prstGeom>
        </p:spPr>
        <p:txBody>
          <a:bodyPr/>
          <a:lstStyle>
            <a:lvl1pPr marL="0" indent="0">
              <a:lnSpc>
                <a:spcPct val="150000"/>
              </a:lnSpc>
              <a:buNone/>
              <a:defRPr sz="3200" b="1">
                <a:solidFill>
                  <a:schemeClr val="bg1"/>
                </a:solidFill>
              </a:defRPr>
            </a:lvl1pPr>
          </a:lstStyle>
          <a:p>
            <a:pPr lvl="0"/>
            <a:r>
              <a:rPr lang="en-US" dirty="0"/>
              <a:t>Edit Master text</a:t>
            </a:r>
          </a:p>
        </p:txBody>
      </p:sp>
      <p:sp>
        <p:nvSpPr>
          <p:cNvPr id="9" name="Freeform: Shape 8">
            <a:extLst>
              <a:ext uri="{FF2B5EF4-FFF2-40B4-BE49-F238E27FC236}">
                <a16:creationId xmlns:a16="http://schemas.microsoft.com/office/drawing/2014/main" id="{CD88EE27-6B60-4DDF-988B-351EEC6437F4}"/>
              </a:ext>
            </a:extLst>
          </p:cNvPr>
          <p:cNvSpPr/>
          <p:nvPr userDrawn="1"/>
        </p:nvSpPr>
        <p:spPr>
          <a:xfrm flipH="1" flipV="1">
            <a:off x="10536031" y="5059610"/>
            <a:ext cx="709819" cy="563312"/>
          </a:xfrm>
          <a:custGeom>
            <a:avLst/>
            <a:gdLst>
              <a:gd name="connsiteX0" fmla="*/ 476250 w 476250"/>
              <a:gd name="connsiteY0" fmla="*/ 0 h 377952"/>
              <a:gd name="connsiteX1" fmla="*/ 476250 w 476250"/>
              <a:gd name="connsiteY1" fmla="*/ 81725 h 377952"/>
              <a:gd name="connsiteX2" fmla="*/ 367570 w 476250"/>
              <a:gd name="connsiteY2" fmla="*/ 187452 h 377952"/>
              <a:gd name="connsiteX3" fmla="*/ 476250 w 476250"/>
              <a:gd name="connsiteY3" fmla="*/ 187452 h 377952"/>
              <a:gd name="connsiteX4" fmla="*/ 476250 w 476250"/>
              <a:gd name="connsiteY4" fmla="*/ 377952 h 377952"/>
              <a:gd name="connsiteX5" fmla="*/ 285750 w 476250"/>
              <a:gd name="connsiteY5" fmla="*/ 377952 h 377952"/>
              <a:gd name="connsiteX6" fmla="*/ 285750 w 476250"/>
              <a:gd name="connsiteY6" fmla="*/ 187452 h 377952"/>
              <a:gd name="connsiteX7" fmla="*/ 476250 w 476250"/>
              <a:gd name="connsiteY7" fmla="*/ 0 h 377952"/>
              <a:gd name="connsiteX8" fmla="*/ 190500 w 476250"/>
              <a:gd name="connsiteY8" fmla="*/ 0 h 377952"/>
              <a:gd name="connsiteX9" fmla="*/ 190500 w 476250"/>
              <a:gd name="connsiteY9" fmla="*/ 81725 h 377952"/>
              <a:gd name="connsiteX10" fmla="*/ 81820 w 476250"/>
              <a:gd name="connsiteY10" fmla="*/ 187452 h 377952"/>
              <a:gd name="connsiteX11" fmla="*/ 190500 w 476250"/>
              <a:gd name="connsiteY11" fmla="*/ 187452 h 377952"/>
              <a:gd name="connsiteX12" fmla="*/ 190500 w 476250"/>
              <a:gd name="connsiteY12" fmla="*/ 377952 h 377952"/>
              <a:gd name="connsiteX13" fmla="*/ 0 w 476250"/>
              <a:gd name="connsiteY13" fmla="*/ 377952 h 377952"/>
              <a:gd name="connsiteX14" fmla="*/ 0 w 476250"/>
              <a:gd name="connsiteY14" fmla="*/ 187452 h 377952"/>
              <a:gd name="connsiteX15" fmla="*/ 190500 w 476250"/>
              <a:gd name="connsiteY15"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6250" h="377952">
                <a:moveTo>
                  <a:pt x="476250" y="0"/>
                </a:moveTo>
                <a:lnTo>
                  <a:pt x="476250" y="81725"/>
                </a:lnTo>
                <a:cubicBezTo>
                  <a:pt x="417383" y="81753"/>
                  <a:pt x="369219" y="128608"/>
                  <a:pt x="367570" y="187452"/>
                </a:cubicBezTo>
                <a:lnTo>
                  <a:pt x="476250" y="187452"/>
                </a:lnTo>
                <a:lnTo>
                  <a:pt x="476250" y="377952"/>
                </a:lnTo>
                <a:lnTo>
                  <a:pt x="285750" y="377952"/>
                </a:lnTo>
                <a:lnTo>
                  <a:pt x="285750" y="187452"/>
                </a:lnTo>
                <a:cubicBezTo>
                  <a:pt x="287415" y="83434"/>
                  <a:pt x="372219" y="-13"/>
                  <a:pt x="476250" y="0"/>
                </a:cubicBezTo>
                <a:close/>
                <a:moveTo>
                  <a:pt x="190500" y="0"/>
                </a:moveTo>
                <a:lnTo>
                  <a:pt x="190500" y="81725"/>
                </a:lnTo>
                <a:cubicBezTo>
                  <a:pt x="131633" y="81753"/>
                  <a:pt x="83469" y="128608"/>
                  <a:pt x="81820" y="187452"/>
                </a:cubicBezTo>
                <a:lnTo>
                  <a:pt x="190500" y="187452"/>
                </a:lnTo>
                <a:lnTo>
                  <a:pt x="190500" y="377952"/>
                </a:lnTo>
                <a:lnTo>
                  <a:pt x="0" y="377952"/>
                </a:lnTo>
                <a:lnTo>
                  <a:pt x="0" y="187452"/>
                </a:lnTo>
                <a:cubicBezTo>
                  <a:pt x="1665" y="83434"/>
                  <a:pt x="86469" y="-13"/>
                  <a:pt x="190500" y="0"/>
                </a:cubicBezTo>
                <a:close/>
              </a:path>
            </a:pathLst>
          </a:custGeom>
          <a:solidFill>
            <a:schemeClr val="accent6"/>
          </a:solidFill>
          <a:ln w="9525" cap="flat">
            <a:noFill/>
            <a:prstDash val="solid"/>
            <a:miter/>
          </a:ln>
        </p:spPr>
        <p:txBody>
          <a:bodyPr rtlCol="0" anchor="ctr"/>
          <a:lstStyle/>
          <a:p>
            <a:endParaRPr lang="en-ID"/>
          </a:p>
        </p:txBody>
      </p:sp>
      <p:sp>
        <p:nvSpPr>
          <p:cNvPr id="11" name="Oval 10">
            <a:extLst>
              <a:ext uri="{FF2B5EF4-FFF2-40B4-BE49-F238E27FC236}">
                <a16:creationId xmlns:a16="http://schemas.microsoft.com/office/drawing/2014/main" id="{A7BCAFE3-24A7-4FCA-A548-7ADF209AF290}"/>
              </a:ext>
            </a:extLst>
          </p:cNvPr>
          <p:cNvSpPr/>
          <p:nvPr userDrawn="1"/>
        </p:nvSpPr>
        <p:spPr>
          <a:xfrm>
            <a:off x="104898" y="77387"/>
            <a:ext cx="386163" cy="386163"/>
          </a:xfrm>
          <a:prstGeom prst="ellipse">
            <a:avLst/>
          </a:prstGeom>
          <a:gradFill flip="none" rotWithShape="1">
            <a:gsLst>
              <a:gs pos="59000">
                <a:schemeClr val="accent2">
                  <a:alpha val="20000"/>
                </a:schemeClr>
              </a:gs>
              <a:gs pos="0">
                <a:schemeClr val="accent2">
                  <a:lumMod val="100000"/>
                  <a:alpha val="40000"/>
                </a:schemeClr>
              </a:gs>
              <a:gs pos="100000">
                <a:schemeClr val="accent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Tree>
    <p:extLst>
      <p:ext uri="{BB962C8B-B14F-4D97-AF65-F5344CB8AC3E}">
        <p14:creationId xmlns:p14="http://schemas.microsoft.com/office/powerpoint/2010/main" val="11118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35BC8CC-E5A6-4A4A-AC2E-68551564613A}"/>
              </a:ext>
            </a:extLst>
          </p:cNvPr>
          <p:cNvSpPr/>
          <p:nvPr userDrawn="1"/>
        </p:nvSpPr>
        <p:spPr>
          <a:xfrm flipV="1">
            <a:off x="8239271" y="0"/>
            <a:ext cx="3952729" cy="2714625"/>
          </a:xfrm>
          <a:custGeom>
            <a:avLst/>
            <a:gdLst>
              <a:gd name="connsiteX0" fmla="*/ 3105004 w 3952729"/>
              <a:gd name="connsiteY0" fmla="*/ 0 h 2714625"/>
              <a:gd name="connsiteX1" fmla="*/ 3736559 w 3952729"/>
              <a:gd name="connsiteY1" fmla="*/ 63667 h 2714625"/>
              <a:gd name="connsiteX2" fmla="*/ 3952729 w 3952729"/>
              <a:gd name="connsiteY2" fmla="*/ 119250 h 2714625"/>
              <a:gd name="connsiteX3" fmla="*/ 3952729 w 3952729"/>
              <a:gd name="connsiteY3" fmla="*/ 1517802 h 2714625"/>
              <a:gd name="connsiteX4" fmla="*/ 3815554 w 3952729"/>
              <a:gd name="connsiteY4" fmla="*/ 1451722 h 2714625"/>
              <a:gd name="connsiteX5" fmla="*/ 3105004 w 3952729"/>
              <a:gd name="connsiteY5" fmla="*/ 1308268 h 2714625"/>
              <a:gd name="connsiteX6" fmla="*/ 1361616 w 3952729"/>
              <a:gd name="connsiteY6" fmla="*/ 2590890 h 2714625"/>
              <a:gd name="connsiteX7" fmla="*/ 1329801 w 3952729"/>
              <a:gd name="connsiteY7" fmla="*/ 2714625 h 2714625"/>
              <a:gd name="connsiteX8" fmla="*/ 0 w 3952729"/>
              <a:gd name="connsiteY8" fmla="*/ 2714625 h 2714625"/>
              <a:gd name="connsiteX9" fmla="*/ 7387 w 3952729"/>
              <a:gd name="connsiteY9" fmla="*/ 2656490 h 2714625"/>
              <a:gd name="connsiteX10" fmla="*/ 3105004 w 3952729"/>
              <a:gd name="connsiteY10" fmla="*/ 0 h 271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2729" h="2714625">
                <a:moveTo>
                  <a:pt x="3105004" y="0"/>
                </a:moveTo>
                <a:cubicBezTo>
                  <a:pt x="3321343" y="0"/>
                  <a:pt x="3532561" y="21922"/>
                  <a:pt x="3736559" y="63667"/>
                </a:cubicBezTo>
                <a:lnTo>
                  <a:pt x="3952729" y="119250"/>
                </a:lnTo>
                <a:lnTo>
                  <a:pt x="3952729" y="1517802"/>
                </a:lnTo>
                <a:lnTo>
                  <a:pt x="3815554" y="1451722"/>
                </a:lnTo>
                <a:cubicBezTo>
                  <a:pt x="3597160" y="1359349"/>
                  <a:pt x="3357047" y="1308268"/>
                  <a:pt x="3105004" y="1308268"/>
                </a:cubicBezTo>
                <a:cubicBezTo>
                  <a:pt x="2285864" y="1308268"/>
                  <a:pt x="1592740" y="1847804"/>
                  <a:pt x="1361616" y="2590890"/>
                </a:cubicBezTo>
                <a:lnTo>
                  <a:pt x="1329801" y="2714625"/>
                </a:lnTo>
                <a:lnTo>
                  <a:pt x="0" y="2714625"/>
                </a:lnTo>
                <a:lnTo>
                  <a:pt x="7387" y="2656490"/>
                </a:lnTo>
                <a:cubicBezTo>
                  <a:pt x="237225" y="1152282"/>
                  <a:pt x="1536549" y="0"/>
                  <a:pt x="3105004" y="0"/>
                </a:cubicBezTo>
                <a:close/>
              </a:path>
            </a:pathLst>
          </a:custGeom>
          <a:gradFill>
            <a:gsLst>
              <a:gs pos="0">
                <a:schemeClr val="bg1">
                  <a:lumMod val="95000"/>
                  <a:alpha val="0"/>
                </a:schemeClr>
              </a:gs>
              <a:gs pos="66000">
                <a:schemeClr val="bg1">
                  <a:lumMod val="95000"/>
                  <a:alpha val="55000"/>
                </a:schemeClr>
              </a:gs>
              <a:gs pos="100000">
                <a:schemeClr val="accent2">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5" name="Rectangle: Rounded Corners 4">
            <a:extLst>
              <a:ext uri="{FF2B5EF4-FFF2-40B4-BE49-F238E27FC236}">
                <a16:creationId xmlns:a16="http://schemas.microsoft.com/office/drawing/2014/main" id="{B1A2F0EA-C139-483E-88CD-4A132335D756}"/>
              </a:ext>
            </a:extLst>
          </p:cNvPr>
          <p:cNvSpPr/>
          <p:nvPr userDrawn="1"/>
        </p:nvSpPr>
        <p:spPr>
          <a:xfrm>
            <a:off x="5200650" y="3533775"/>
            <a:ext cx="6381750" cy="2581276"/>
          </a:xfrm>
          <a:prstGeom prst="roundRect">
            <a:avLst>
              <a:gd name="adj" fmla="val 9972"/>
            </a:avLst>
          </a:prstGeom>
          <a:solidFill>
            <a:schemeClr val="accent4"/>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7" name="Rectangle: Rounded Corners 6">
            <a:extLst>
              <a:ext uri="{FF2B5EF4-FFF2-40B4-BE49-F238E27FC236}">
                <a16:creationId xmlns:a16="http://schemas.microsoft.com/office/drawing/2014/main" id="{FEDCB37F-EAF4-46FA-908F-519A52EE96B2}"/>
              </a:ext>
            </a:extLst>
          </p:cNvPr>
          <p:cNvSpPr/>
          <p:nvPr userDrawn="1"/>
        </p:nvSpPr>
        <p:spPr>
          <a:xfrm>
            <a:off x="5200650" y="742949"/>
            <a:ext cx="6381750" cy="2581276"/>
          </a:xfrm>
          <a:prstGeom prst="roundRect">
            <a:avLst>
              <a:gd name="adj" fmla="val 9972"/>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6" name="Picture Placeholder 5">
            <a:extLst>
              <a:ext uri="{FF2B5EF4-FFF2-40B4-BE49-F238E27FC236}">
                <a16:creationId xmlns:a16="http://schemas.microsoft.com/office/drawing/2014/main" id="{8C2A6CE3-F203-4675-93AC-240B1E008B3E}"/>
              </a:ext>
            </a:extLst>
          </p:cNvPr>
          <p:cNvSpPr>
            <a:spLocks noGrp="1"/>
          </p:cNvSpPr>
          <p:nvPr>
            <p:ph type="pic" sz="quarter" idx="10"/>
          </p:nvPr>
        </p:nvSpPr>
        <p:spPr>
          <a:xfrm>
            <a:off x="5308600" y="869156"/>
            <a:ext cx="1879600" cy="2350293"/>
          </a:xfrm>
          <a:prstGeom prst="roundRect">
            <a:avLst>
              <a:gd name="adj" fmla="val 13441"/>
            </a:avLst>
          </a:prstGeom>
          <a:pattFill prst="ltUpDiag">
            <a:fgClr>
              <a:schemeClr val="accent1"/>
            </a:fgClr>
            <a:bgClr>
              <a:schemeClr val="bg1"/>
            </a:bgClr>
          </a:pattFill>
        </p:spPr>
        <p:txBody>
          <a:bodyPr wrap="square">
            <a:noAutofit/>
          </a:bodyPr>
          <a:lstStyle>
            <a:lvl1pPr>
              <a:defRPr sz="1200"/>
            </a:lvl1pPr>
          </a:lstStyle>
          <a:p>
            <a:endParaRPr lang="en-ID"/>
          </a:p>
        </p:txBody>
      </p:sp>
      <p:sp>
        <p:nvSpPr>
          <p:cNvPr id="4" name="Oval 3">
            <a:extLst>
              <a:ext uri="{FF2B5EF4-FFF2-40B4-BE49-F238E27FC236}">
                <a16:creationId xmlns:a16="http://schemas.microsoft.com/office/drawing/2014/main" id="{C989561F-6098-42DA-832F-01EDA7A187BD}"/>
              </a:ext>
            </a:extLst>
          </p:cNvPr>
          <p:cNvSpPr/>
          <p:nvPr userDrawn="1"/>
        </p:nvSpPr>
        <p:spPr>
          <a:xfrm>
            <a:off x="-962025" y="-357187"/>
            <a:ext cx="7572375" cy="7572375"/>
          </a:xfrm>
          <a:prstGeom prst="ellipse">
            <a:avLst/>
          </a:prstGeom>
          <a:gradFill flip="none" rotWithShape="1">
            <a:gsLst>
              <a:gs pos="0">
                <a:schemeClr val="bg1">
                  <a:lumMod val="95000"/>
                  <a:alpha val="20000"/>
                </a:schemeClr>
              </a:gs>
              <a:gs pos="100000">
                <a:schemeClr val="accent1">
                  <a:lumMod val="20000"/>
                  <a:lumOff val="80000"/>
                  <a:alpha val="1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11" name="Text Placeholder 10">
            <a:extLst>
              <a:ext uri="{FF2B5EF4-FFF2-40B4-BE49-F238E27FC236}">
                <a16:creationId xmlns:a16="http://schemas.microsoft.com/office/drawing/2014/main" id="{DD051712-A749-4AF0-AA0C-D320B5E6C4AA}"/>
              </a:ext>
            </a:extLst>
          </p:cNvPr>
          <p:cNvSpPr>
            <a:spLocks noGrp="1"/>
          </p:cNvSpPr>
          <p:nvPr>
            <p:ph type="body" sz="quarter" idx="13"/>
          </p:nvPr>
        </p:nvSpPr>
        <p:spPr>
          <a:xfrm>
            <a:off x="7410450" y="869156"/>
            <a:ext cx="3956050" cy="2350293"/>
          </a:xfrm>
          <a:prstGeom prst="rect">
            <a:avLst/>
          </a:prstGeom>
        </p:spPr>
        <p:txBody>
          <a:bodyPr/>
          <a:lstStyle>
            <a:lvl1pPr marL="0" indent="0">
              <a:lnSpc>
                <a:spcPct val="150000"/>
              </a:lnSpc>
              <a:buClr>
                <a:schemeClr val="accent3"/>
              </a:buClr>
              <a:buFont typeface="Wingdings" panose="05000000000000000000" pitchFamily="2" charset="2"/>
              <a:buNone/>
              <a:defRPr sz="2000" b="1">
                <a:solidFill>
                  <a:schemeClr val="bg1"/>
                </a:solidFill>
              </a:defRPr>
            </a:lvl1pPr>
          </a:lstStyle>
          <a:p>
            <a:pPr lvl="0"/>
            <a:r>
              <a:rPr lang="en-US" dirty="0"/>
              <a:t>Edit Master text styles</a:t>
            </a:r>
          </a:p>
        </p:txBody>
      </p:sp>
      <p:sp>
        <p:nvSpPr>
          <p:cNvPr id="12" name="Picture Placeholder 5">
            <a:extLst>
              <a:ext uri="{FF2B5EF4-FFF2-40B4-BE49-F238E27FC236}">
                <a16:creationId xmlns:a16="http://schemas.microsoft.com/office/drawing/2014/main" id="{F80C4DC3-7DE7-496A-975C-2DC249926139}"/>
              </a:ext>
            </a:extLst>
          </p:cNvPr>
          <p:cNvSpPr>
            <a:spLocks noGrp="1"/>
          </p:cNvSpPr>
          <p:nvPr>
            <p:ph type="pic" sz="quarter" idx="14"/>
          </p:nvPr>
        </p:nvSpPr>
        <p:spPr>
          <a:xfrm>
            <a:off x="5308600" y="3649266"/>
            <a:ext cx="1879600" cy="2350293"/>
          </a:xfrm>
          <a:prstGeom prst="roundRect">
            <a:avLst>
              <a:gd name="adj" fmla="val 13441"/>
            </a:avLst>
          </a:prstGeom>
          <a:pattFill prst="ltUpDiag">
            <a:fgClr>
              <a:schemeClr val="accent1"/>
            </a:fgClr>
            <a:bgClr>
              <a:schemeClr val="bg1"/>
            </a:bgClr>
          </a:pattFill>
        </p:spPr>
        <p:txBody>
          <a:bodyPr wrap="square">
            <a:noAutofit/>
          </a:bodyPr>
          <a:lstStyle>
            <a:lvl1pPr>
              <a:defRPr sz="1200"/>
            </a:lvl1pPr>
          </a:lstStyle>
          <a:p>
            <a:endParaRPr lang="en-ID"/>
          </a:p>
        </p:txBody>
      </p:sp>
      <p:sp>
        <p:nvSpPr>
          <p:cNvPr id="13" name="Text Placeholder 10">
            <a:extLst>
              <a:ext uri="{FF2B5EF4-FFF2-40B4-BE49-F238E27FC236}">
                <a16:creationId xmlns:a16="http://schemas.microsoft.com/office/drawing/2014/main" id="{4CAF9E97-B1E6-457E-AA94-69820F1FA00D}"/>
              </a:ext>
            </a:extLst>
          </p:cNvPr>
          <p:cNvSpPr>
            <a:spLocks noGrp="1"/>
          </p:cNvSpPr>
          <p:nvPr>
            <p:ph type="body" sz="quarter" idx="15"/>
          </p:nvPr>
        </p:nvSpPr>
        <p:spPr>
          <a:xfrm>
            <a:off x="7407275" y="3649266"/>
            <a:ext cx="3956050" cy="2350293"/>
          </a:xfrm>
          <a:prstGeom prst="rect">
            <a:avLst/>
          </a:prstGeom>
        </p:spPr>
        <p:txBody>
          <a:bodyPr/>
          <a:lstStyle>
            <a:lvl1pPr marL="0" indent="0">
              <a:lnSpc>
                <a:spcPct val="150000"/>
              </a:lnSpc>
              <a:buClr>
                <a:schemeClr val="accent3"/>
              </a:buClr>
              <a:buFont typeface="Wingdings" panose="05000000000000000000" pitchFamily="2" charset="2"/>
              <a:buNone/>
              <a:defRPr sz="2000" b="1">
                <a:solidFill>
                  <a:schemeClr val="bg1"/>
                </a:solidFill>
              </a:defRPr>
            </a:lvl1pPr>
          </a:lstStyle>
          <a:p>
            <a:pPr lvl="0"/>
            <a:r>
              <a:rPr lang="en-US" dirty="0"/>
              <a:t>Edit Master text styles</a:t>
            </a:r>
          </a:p>
        </p:txBody>
      </p:sp>
      <p:sp>
        <p:nvSpPr>
          <p:cNvPr id="14" name="Text Placeholder 8">
            <a:extLst>
              <a:ext uri="{FF2B5EF4-FFF2-40B4-BE49-F238E27FC236}">
                <a16:creationId xmlns:a16="http://schemas.microsoft.com/office/drawing/2014/main" id="{36FF7735-404A-4DD9-A2B3-30D26B0CE80A}"/>
              </a:ext>
            </a:extLst>
          </p:cNvPr>
          <p:cNvSpPr>
            <a:spLocks noGrp="1"/>
          </p:cNvSpPr>
          <p:nvPr>
            <p:ph type="body" sz="quarter" idx="11"/>
          </p:nvPr>
        </p:nvSpPr>
        <p:spPr>
          <a:xfrm>
            <a:off x="368300" y="869156"/>
            <a:ext cx="4546600" cy="623629"/>
          </a:xfrm>
          <a:prstGeom prst="rect">
            <a:avLst/>
          </a:prstGeom>
        </p:spPr>
        <p:txBody>
          <a:bodyPr/>
          <a:lstStyle>
            <a:lvl1pPr marL="0" indent="0">
              <a:buNone/>
              <a:defRPr sz="2800" b="1">
                <a:solidFill>
                  <a:schemeClr val="accent4"/>
                </a:solidFill>
              </a:defRPr>
            </a:lvl1pPr>
          </a:lstStyle>
          <a:p>
            <a:pPr lvl="0"/>
            <a:r>
              <a:rPr lang="en-US" dirty="0"/>
              <a:t>Edit Master text styles</a:t>
            </a:r>
          </a:p>
        </p:txBody>
      </p:sp>
      <p:sp>
        <p:nvSpPr>
          <p:cNvPr id="15" name="Text Placeholder 10">
            <a:extLst>
              <a:ext uri="{FF2B5EF4-FFF2-40B4-BE49-F238E27FC236}">
                <a16:creationId xmlns:a16="http://schemas.microsoft.com/office/drawing/2014/main" id="{48272FCE-EB62-42BE-A724-93E98A7BBC12}"/>
              </a:ext>
            </a:extLst>
          </p:cNvPr>
          <p:cNvSpPr>
            <a:spLocks noGrp="1"/>
          </p:cNvSpPr>
          <p:nvPr>
            <p:ph type="body" sz="quarter" idx="12"/>
          </p:nvPr>
        </p:nvSpPr>
        <p:spPr>
          <a:xfrm>
            <a:off x="368300" y="1607087"/>
            <a:ext cx="4546600" cy="4507964"/>
          </a:xfrm>
          <a:prstGeom prst="rect">
            <a:avLst/>
          </a:prstGeom>
        </p:spPr>
        <p:txBody>
          <a:bodyPr/>
          <a:lstStyle>
            <a:lvl1pPr marL="228600" indent="-228600">
              <a:lnSpc>
                <a:spcPct val="150000"/>
              </a:lnSpc>
              <a:buClr>
                <a:schemeClr val="accent3"/>
              </a:buClr>
              <a:buFont typeface="Wingdings" panose="05000000000000000000" pitchFamily="2" charset="2"/>
              <a:buChar char="§"/>
              <a:defRPr sz="1600"/>
            </a:lvl1pPr>
          </a:lstStyle>
          <a:p>
            <a:pPr lvl="0"/>
            <a:r>
              <a:rPr lang="en-US" dirty="0"/>
              <a:t>Edit Master text styles</a:t>
            </a:r>
          </a:p>
        </p:txBody>
      </p:sp>
      <p:pic>
        <p:nvPicPr>
          <p:cNvPr id="16" name="Picture 15">
            <a:extLst>
              <a:ext uri="{FF2B5EF4-FFF2-40B4-BE49-F238E27FC236}">
                <a16:creationId xmlns:a16="http://schemas.microsoft.com/office/drawing/2014/main" id="{E3F63F5B-60DC-497B-A633-68B034FD048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6433"/>
          <a:stretch/>
        </p:blipFill>
        <p:spPr>
          <a:xfrm>
            <a:off x="11619454" y="6198208"/>
            <a:ext cx="467206" cy="575377"/>
          </a:xfrm>
          <a:prstGeom prst="rect">
            <a:avLst/>
          </a:prstGeom>
        </p:spPr>
      </p:pic>
      <p:sp>
        <p:nvSpPr>
          <p:cNvPr id="17" name="Oval 16">
            <a:extLst>
              <a:ext uri="{FF2B5EF4-FFF2-40B4-BE49-F238E27FC236}">
                <a16:creationId xmlns:a16="http://schemas.microsoft.com/office/drawing/2014/main" id="{63432500-28FE-4242-9F5A-19B1FD22BE3A}"/>
              </a:ext>
            </a:extLst>
          </p:cNvPr>
          <p:cNvSpPr/>
          <p:nvPr userDrawn="1"/>
        </p:nvSpPr>
        <p:spPr>
          <a:xfrm>
            <a:off x="104898" y="77387"/>
            <a:ext cx="386163" cy="386163"/>
          </a:xfrm>
          <a:prstGeom prst="ellipse">
            <a:avLst/>
          </a:prstGeom>
          <a:gradFill flip="none" rotWithShape="1">
            <a:gsLst>
              <a:gs pos="59000">
                <a:schemeClr val="accent2">
                  <a:alpha val="20000"/>
                </a:schemeClr>
              </a:gs>
              <a:gs pos="0">
                <a:schemeClr val="accent2">
                  <a:lumMod val="100000"/>
                  <a:alpha val="40000"/>
                </a:schemeClr>
              </a:gs>
              <a:gs pos="100000">
                <a:schemeClr val="accent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Tree>
    <p:extLst>
      <p:ext uri="{BB962C8B-B14F-4D97-AF65-F5344CB8AC3E}">
        <p14:creationId xmlns:p14="http://schemas.microsoft.com/office/powerpoint/2010/main" val="126659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BFBBD65-393D-46B8-A136-A9A1B07D0101}"/>
              </a:ext>
            </a:extLst>
          </p:cNvPr>
          <p:cNvSpPr>
            <a:spLocks noGrp="1"/>
          </p:cNvSpPr>
          <p:nvPr>
            <p:ph type="pic" sz="quarter" idx="10"/>
          </p:nvPr>
        </p:nvSpPr>
        <p:spPr>
          <a:xfrm>
            <a:off x="628650" y="647700"/>
            <a:ext cx="4591050" cy="6210300"/>
          </a:xfrm>
          <a:custGeom>
            <a:avLst/>
            <a:gdLst>
              <a:gd name="connsiteX0" fmla="*/ 460390 w 4591050"/>
              <a:gd name="connsiteY0" fmla="*/ 0 h 6210300"/>
              <a:gd name="connsiteX1" fmla="*/ 4130660 w 4591050"/>
              <a:gd name="connsiteY1" fmla="*/ 0 h 6210300"/>
              <a:gd name="connsiteX2" fmla="*/ 4591050 w 4591050"/>
              <a:gd name="connsiteY2" fmla="*/ 460390 h 6210300"/>
              <a:gd name="connsiteX3" fmla="*/ 4591050 w 4591050"/>
              <a:gd name="connsiteY3" fmla="*/ 6210300 h 6210300"/>
              <a:gd name="connsiteX4" fmla="*/ 0 w 4591050"/>
              <a:gd name="connsiteY4" fmla="*/ 6210300 h 6210300"/>
              <a:gd name="connsiteX5" fmla="*/ 0 w 4591050"/>
              <a:gd name="connsiteY5" fmla="*/ 460390 h 6210300"/>
              <a:gd name="connsiteX6" fmla="*/ 460390 w 4591050"/>
              <a:gd name="connsiteY6" fmla="*/ 0 h 621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91050" h="6210300">
                <a:moveTo>
                  <a:pt x="460390" y="0"/>
                </a:moveTo>
                <a:lnTo>
                  <a:pt x="4130660" y="0"/>
                </a:lnTo>
                <a:cubicBezTo>
                  <a:pt x="4384926" y="0"/>
                  <a:pt x="4591050" y="206124"/>
                  <a:pt x="4591050" y="460390"/>
                </a:cubicBezTo>
                <a:lnTo>
                  <a:pt x="4591050" y="6210300"/>
                </a:lnTo>
                <a:lnTo>
                  <a:pt x="0" y="6210300"/>
                </a:lnTo>
                <a:lnTo>
                  <a:pt x="0" y="460390"/>
                </a:lnTo>
                <a:cubicBezTo>
                  <a:pt x="0" y="206124"/>
                  <a:pt x="206124" y="0"/>
                  <a:pt x="460390" y="0"/>
                </a:cubicBezTo>
                <a:close/>
              </a:path>
            </a:pathLst>
          </a:custGeom>
          <a:pattFill prst="ltUpDiag">
            <a:fgClr>
              <a:schemeClr val="accent1"/>
            </a:fgClr>
            <a:bgClr>
              <a:schemeClr val="bg1"/>
            </a:bgClr>
          </a:pattFill>
        </p:spPr>
        <p:txBody>
          <a:bodyPr wrap="square">
            <a:noAutofit/>
          </a:bodyPr>
          <a:lstStyle>
            <a:lvl1pPr>
              <a:defRPr sz="1600"/>
            </a:lvl1pPr>
          </a:lstStyle>
          <a:p>
            <a:endParaRPr lang="en-ID"/>
          </a:p>
        </p:txBody>
      </p:sp>
      <p:sp>
        <p:nvSpPr>
          <p:cNvPr id="3" name="Freeform: Shape 2">
            <a:extLst>
              <a:ext uri="{FF2B5EF4-FFF2-40B4-BE49-F238E27FC236}">
                <a16:creationId xmlns:a16="http://schemas.microsoft.com/office/drawing/2014/main" id="{5732370E-9F9A-4F0A-A246-268D6EF7AADE}"/>
              </a:ext>
            </a:extLst>
          </p:cNvPr>
          <p:cNvSpPr/>
          <p:nvPr userDrawn="1"/>
        </p:nvSpPr>
        <p:spPr>
          <a:xfrm flipV="1">
            <a:off x="8239271" y="0"/>
            <a:ext cx="3952729" cy="2714625"/>
          </a:xfrm>
          <a:custGeom>
            <a:avLst/>
            <a:gdLst>
              <a:gd name="connsiteX0" fmla="*/ 3105004 w 3952729"/>
              <a:gd name="connsiteY0" fmla="*/ 0 h 2714625"/>
              <a:gd name="connsiteX1" fmla="*/ 3736559 w 3952729"/>
              <a:gd name="connsiteY1" fmla="*/ 63667 h 2714625"/>
              <a:gd name="connsiteX2" fmla="*/ 3952729 w 3952729"/>
              <a:gd name="connsiteY2" fmla="*/ 119250 h 2714625"/>
              <a:gd name="connsiteX3" fmla="*/ 3952729 w 3952729"/>
              <a:gd name="connsiteY3" fmla="*/ 1517802 h 2714625"/>
              <a:gd name="connsiteX4" fmla="*/ 3815554 w 3952729"/>
              <a:gd name="connsiteY4" fmla="*/ 1451722 h 2714625"/>
              <a:gd name="connsiteX5" fmla="*/ 3105004 w 3952729"/>
              <a:gd name="connsiteY5" fmla="*/ 1308268 h 2714625"/>
              <a:gd name="connsiteX6" fmla="*/ 1361616 w 3952729"/>
              <a:gd name="connsiteY6" fmla="*/ 2590890 h 2714625"/>
              <a:gd name="connsiteX7" fmla="*/ 1329801 w 3952729"/>
              <a:gd name="connsiteY7" fmla="*/ 2714625 h 2714625"/>
              <a:gd name="connsiteX8" fmla="*/ 0 w 3952729"/>
              <a:gd name="connsiteY8" fmla="*/ 2714625 h 2714625"/>
              <a:gd name="connsiteX9" fmla="*/ 7387 w 3952729"/>
              <a:gd name="connsiteY9" fmla="*/ 2656490 h 2714625"/>
              <a:gd name="connsiteX10" fmla="*/ 3105004 w 3952729"/>
              <a:gd name="connsiteY10" fmla="*/ 0 h 271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2729" h="2714625">
                <a:moveTo>
                  <a:pt x="3105004" y="0"/>
                </a:moveTo>
                <a:cubicBezTo>
                  <a:pt x="3321343" y="0"/>
                  <a:pt x="3532561" y="21922"/>
                  <a:pt x="3736559" y="63667"/>
                </a:cubicBezTo>
                <a:lnTo>
                  <a:pt x="3952729" y="119250"/>
                </a:lnTo>
                <a:lnTo>
                  <a:pt x="3952729" y="1517802"/>
                </a:lnTo>
                <a:lnTo>
                  <a:pt x="3815554" y="1451722"/>
                </a:lnTo>
                <a:cubicBezTo>
                  <a:pt x="3597160" y="1359349"/>
                  <a:pt x="3357047" y="1308268"/>
                  <a:pt x="3105004" y="1308268"/>
                </a:cubicBezTo>
                <a:cubicBezTo>
                  <a:pt x="2285864" y="1308268"/>
                  <a:pt x="1592740" y="1847804"/>
                  <a:pt x="1361616" y="2590890"/>
                </a:cubicBezTo>
                <a:lnTo>
                  <a:pt x="1329801" y="2714625"/>
                </a:lnTo>
                <a:lnTo>
                  <a:pt x="0" y="2714625"/>
                </a:lnTo>
                <a:lnTo>
                  <a:pt x="7387" y="2656490"/>
                </a:lnTo>
                <a:cubicBezTo>
                  <a:pt x="237225" y="1152282"/>
                  <a:pt x="1536549" y="0"/>
                  <a:pt x="3105004" y="0"/>
                </a:cubicBezTo>
                <a:close/>
              </a:path>
            </a:pathLst>
          </a:custGeom>
          <a:gradFill>
            <a:gsLst>
              <a:gs pos="0">
                <a:schemeClr val="bg1">
                  <a:lumMod val="95000"/>
                  <a:alpha val="0"/>
                </a:schemeClr>
              </a:gs>
              <a:gs pos="66000">
                <a:schemeClr val="bg1">
                  <a:lumMod val="95000"/>
                  <a:alpha val="55000"/>
                </a:schemeClr>
              </a:gs>
              <a:gs pos="100000">
                <a:schemeClr val="accent2">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4" name="Text Placeholder 8">
            <a:extLst>
              <a:ext uri="{FF2B5EF4-FFF2-40B4-BE49-F238E27FC236}">
                <a16:creationId xmlns:a16="http://schemas.microsoft.com/office/drawing/2014/main" id="{70F1C4AD-5633-4EF7-A445-5EC616DDED84}"/>
              </a:ext>
            </a:extLst>
          </p:cNvPr>
          <p:cNvSpPr>
            <a:spLocks noGrp="1"/>
          </p:cNvSpPr>
          <p:nvPr>
            <p:ph type="body" sz="quarter" idx="11"/>
          </p:nvPr>
        </p:nvSpPr>
        <p:spPr>
          <a:xfrm>
            <a:off x="5588000" y="647700"/>
            <a:ext cx="6350000" cy="623629"/>
          </a:xfrm>
          <a:prstGeom prst="rect">
            <a:avLst/>
          </a:prstGeom>
        </p:spPr>
        <p:txBody>
          <a:bodyPr/>
          <a:lstStyle>
            <a:lvl1pPr marL="0" indent="0">
              <a:buNone/>
              <a:defRPr sz="2800" b="1">
                <a:solidFill>
                  <a:schemeClr val="accent4"/>
                </a:solidFill>
              </a:defRPr>
            </a:lvl1pPr>
          </a:lstStyle>
          <a:p>
            <a:pPr lvl="0"/>
            <a:r>
              <a:rPr lang="en-US" dirty="0"/>
              <a:t>Edit Master text styles</a:t>
            </a:r>
          </a:p>
        </p:txBody>
      </p:sp>
      <p:sp>
        <p:nvSpPr>
          <p:cNvPr id="6" name="Text Placeholder 10">
            <a:extLst>
              <a:ext uri="{FF2B5EF4-FFF2-40B4-BE49-F238E27FC236}">
                <a16:creationId xmlns:a16="http://schemas.microsoft.com/office/drawing/2014/main" id="{A29BDA38-A3E2-4A34-8B20-2A01119254C7}"/>
              </a:ext>
            </a:extLst>
          </p:cNvPr>
          <p:cNvSpPr>
            <a:spLocks noGrp="1"/>
          </p:cNvSpPr>
          <p:nvPr>
            <p:ph type="body" sz="quarter" idx="12"/>
          </p:nvPr>
        </p:nvSpPr>
        <p:spPr>
          <a:xfrm>
            <a:off x="5588000" y="1385631"/>
            <a:ext cx="6350000" cy="1435099"/>
          </a:xfrm>
          <a:prstGeom prst="rect">
            <a:avLst/>
          </a:prstGeom>
        </p:spPr>
        <p:txBody>
          <a:bodyPr/>
          <a:lstStyle>
            <a:lvl1pPr marL="228600" indent="-228600">
              <a:lnSpc>
                <a:spcPct val="150000"/>
              </a:lnSpc>
              <a:buClr>
                <a:schemeClr val="accent3"/>
              </a:buClr>
              <a:buFont typeface="Wingdings" panose="05000000000000000000" pitchFamily="2" charset="2"/>
              <a:buChar char="§"/>
              <a:defRPr sz="1600"/>
            </a:lvl1pPr>
          </a:lstStyle>
          <a:p>
            <a:pPr lvl="0"/>
            <a:r>
              <a:rPr lang="en-US" dirty="0"/>
              <a:t>Edit Master text styles</a:t>
            </a:r>
          </a:p>
        </p:txBody>
      </p:sp>
      <p:sp>
        <p:nvSpPr>
          <p:cNvPr id="8" name="Text Placeholder 10">
            <a:extLst>
              <a:ext uri="{FF2B5EF4-FFF2-40B4-BE49-F238E27FC236}">
                <a16:creationId xmlns:a16="http://schemas.microsoft.com/office/drawing/2014/main" id="{170C943A-7D47-42B0-9612-1E8233280E45}"/>
              </a:ext>
            </a:extLst>
          </p:cNvPr>
          <p:cNvSpPr>
            <a:spLocks noGrp="1"/>
          </p:cNvSpPr>
          <p:nvPr>
            <p:ph type="body" sz="quarter" idx="13"/>
          </p:nvPr>
        </p:nvSpPr>
        <p:spPr>
          <a:xfrm>
            <a:off x="5588000" y="4989770"/>
            <a:ext cx="6350000" cy="1620580"/>
          </a:xfrm>
          <a:prstGeom prst="rect">
            <a:avLst/>
          </a:prstGeom>
        </p:spPr>
        <p:txBody>
          <a:bodyPr/>
          <a:lstStyle>
            <a:lvl1pPr marL="228600" indent="-228600">
              <a:lnSpc>
                <a:spcPct val="150000"/>
              </a:lnSpc>
              <a:buClr>
                <a:schemeClr val="accent3"/>
              </a:buClr>
              <a:buFont typeface="Wingdings" panose="05000000000000000000" pitchFamily="2" charset="2"/>
              <a:buChar char="§"/>
              <a:defRPr sz="1600"/>
            </a:lvl1pPr>
          </a:lstStyle>
          <a:p>
            <a:pPr lvl="0"/>
            <a:r>
              <a:rPr lang="en-US" dirty="0"/>
              <a:t>Edit Master text styles</a:t>
            </a:r>
          </a:p>
        </p:txBody>
      </p:sp>
      <p:pic>
        <p:nvPicPr>
          <p:cNvPr id="9" name="Picture 8">
            <a:extLst>
              <a:ext uri="{FF2B5EF4-FFF2-40B4-BE49-F238E27FC236}">
                <a16:creationId xmlns:a16="http://schemas.microsoft.com/office/drawing/2014/main" id="{C1D48363-6986-4FF4-B6B0-B67719C65A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6433"/>
          <a:stretch/>
        </p:blipFill>
        <p:spPr>
          <a:xfrm>
            <a:off x="11619454" y="6198208"/>
            <a:ext cx="467206" cy="575377"/>
          </a:xfrm>
          <a:prstGeom prst="rect">
            <a:avLst/>
          </a:prstGeom>
        </p:spPr>
      </p:pic>
      <p:sp>
        <p:nvSpPr>
          <p:cNvPr id="10" name="Oval 9">
            <a:extLst>
              <a:ext uri="{FF2B5EF4-FFF2-40B4-BE49-F238E27FC236}">
                <a16:creationId xmlns:a16="http://schemas.microsoft.com/office/drawing/2014/main" id="{93C468AC-43DD-4833-B768-F99EA8B36974}"/>
              </a:ext>
            </a:extLst>
          </p:cNvPr>
          <p:cNvSpPr/>
          <p:nvPr userDrawn="1"/>
        </p:nvSpPr>
        <p:spPr>
          <a:xfrm>
            <a:off x="104898" y="77387"/>
            <a:ext cx="386163" cy="386163"/>
          </a:xfrm>
          <a:prstGeom prst="ellipse">
            <a:avLst/>
          </a:prstGeom>
          <a:gradFill flip="none" rotWithShape="1">
            <a:gsLst>
              <a:gs pos="59000">
                <a:schemeClr val="accent2">
                  <a:alpha val="20000"/>
                </a:schemeClr>
              </a:gs>
              <a:gs pos="0">
                <a:schemeClr val="accent2">
                  <a:lumMod val="100000"/>
                  <a:alpha val="40000"/>
                </a:schemeClr>
              </a:gs>
              <a:gs pos="100000">
                <a:schemeClr val="accent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Tree>
    <p:extLst>
      <p:ext uri="{BB962C8B-B14F-4D97-AF65-F5344CB8AC3E}">
        <p14:creationId xmlns:p14="http://schemas.microsoft.com/office/powerpoint/2010/main" val="299562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488E9F9-56A0-E74B-9198-293A994EC7CC}"/>
              </a:ext>
            </a:extLst>
          </p:cNvPr>
          <p:cNvSpPr>
            <a:spLocks noGrp="1"/>
          </p:cNvSpPr>
          <p:nvPr>
            <p:ph type="pic" sz="quarter" idx="10"/>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ltUpDiag">
            <a:fgClr>
              <a:schemeClr val="bg1">
                <a:lumMod val="75000"/>
              </a:schemeClr>
            </a:fgClr>
            <a:bgClr>
              <a:schemeClr val="bg1"/>
            </a:bgClr>
          </a:pattFill>
        </p:spPr>
        <p:txBody>
          <a:bodyPr wrap="square">
            <a:noAutofit/>
          </a:bodyPr>
          <a:lstStyle>
            <a:lvl1pPr>
              <a:defRPr sz="1600"/>
            </a:lvl1pPr>
          </a:lstStyle>
          <a:p>
            <a:endParaRPr lang="en-ID"/>
          </a:p>
        </p:txBody>
      </p:sp>
      <p:sp>
        <p:nvSpPr>
          <p:cNvPr id="3" name="Freeform: Shape 2">
            <a:extLst>
              <a:ext uri="{FF2B5EF4-FFF2-40B4-BE49-F238E27FC236}">
                <a16:creationId xmlns:a16="http://schemas.microsoft.com/office/drawing/2014/main" id="{1BDCA264-1DB8-493E-B363-5E3223445286}"/>
              </a:ext>
            </a:extLst>
          </p:cNvPr>
          <p:cNvSpPr/>
          <p:nvPr userDrawn="1"/>
        </p:nvSpPr>
        <p:spPr>
          <a:xfrm flipH="1">
            <a:off x="0" y="4143375"/>
            <a:ext cx="3952729" cy="2714625"/>
          </a:xfrm>
          <a:custGeom>
            <a:avLst/>
            <a:gdLst>
              <a:gd name="connsiteX0" fmla="*/ 3105004 w 3952729"/>
              <a:gd name="connsiteY0" fmla="*/ 0 h 2714625"/>
              <a:gd name="connsiteX1" fmla="*/ 3736559 w 3952729"/>
              <a:gd name="connsiteY1" fmla="*/ 63667 h 2714625"/>
              <a:gd name="connsiteX2" fmla="*/ 3952729 w 3952729"/>
              <a:gd name="connsiteY2" fmla="*/ 119250 h 2714625"/>
              <a:gd name="connsiteX3" fmla="*/ 3952729 w 3952729"/>
              <a:gd name="connsiteY3" fmla="*/ 1517802 h 2714625"/>
              <a:gd name="connsiteX4" fmla="*/ 3815554 w 3952729"/>
              <a:gd name="connsiteY4" fmla="*/ 1451722 h 2714625"/>
              <a:gd name="connsiteX5" fmla="*/ 3105004 w 3952729"/>
              <a:gd name="connsiteY5" fmla="*/ 1308268 h 2714625"/>
              <a:gd name="connsiteX6" fmla="*/ 1361616 w 3952729"/>
              <a:gd name="connsiteY6" fmla="*/ 2590890 h 2714625"/>
              <a:gd name="connsiteX7" fmla="*/ 1329801 w 3952729"/>
              <a:gd name="connsiteY7" fmla="*/ 2714625 h 2714625"/>
              <a:gd name="connsiteX8" fmla="*/ 0 w 3952729"/>
              <a:gd name="connsiteY8" fmla="*/ 2714625 h 2714625"/>
              <a:gd name="connsiteX9" fmla="*/ 7387 w 3952729"/>
              <a:gd name="connsiteY9" fmla="*/ 2656490 h 2714625"/>
              <a:gd name="connsiteX10" fmla="*/ 3105004 w 3952729"/>
              <a:gd name="connsiteY10" fmla="*/ 0 h 271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2729" h="2714625">
                <a:moveTo>
                  <a:pt x="3105004" y="0"/>
                </a:moveTo>
                <a:cubicBezTo>
                  <a:pt x="3321343" y="0"/>
                  <a:pt x="3532561" y="21922"/>
                  <a:pt x="3736559" y="63667"/>
                </a:cubicBezTo>
                <a:lnTo>
                  <a:pt x="3952729" y="119250"/>
                </a:lnTo>
                <a:lnTo>
                  <a:pt x="3952729" y="1517802"/>
                </a:lnTo>
                <a:lnTo>
                  <a:pt x="3815554" y="1451722"/>
                </a:lnTo>
                <a:cubicBezTo>
                  <a:pt x="3597160" y="1359349"/>
                  <a:pt x="3357047" y="1308268"/>
                  <a:pt x="3105004" y="1308268"/>
                </a:cubicBezTo>
                <a:cubicBezTo>
                  <a:pt x="2285864" y="1308268"/>
                  <a:pt x="1592740" y="1847804"/>
                  <a:pt x="1361616" y="2590890"/>
                </a:cubicBezTo>
                <a:lnTo>
                  <a:pt x="1329801" y="2714625"/>
                </a:lnTo>
                <a:lnTo>
                  <a:pt x="0" y="2714625"/>
                </a:lnTo>
                <a:lnTo>
                  <a:pt x="7387" y="2656490"/>
                </a:lnTo>
                <a:cubicBezTo>
                  <a:pt x="237225" y="1152282"/>
                  <a:pt x="1536549" y="0"/>
                  <a:pt x="3105004" y="0"/>
                </a:cubicBezTo>
                <a:close/>
              </a:path>
            </a:pathLst>
          </a:custGeom>
          <a:gradFill>
            <a:gsLst>
              <a:gs pos="0">
                <a:schemeClr val="bg1">
                  <a:lumMod val="95000"/>
                  <a:alpha val="0"/>
                </a:schemeClr>
              </a:gs>
              <a:gs pos="66000">
                <a:schemeClr val="bg1">
                  <a:lumMod val="95000"/>
                  <a:alpha val="55000"/>
                </a:schemeClr>
              </a:gs>
              <a:gs pos="100000">
                <a:schemeClr val="accent2">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4" name="Text Placeholder 8">
            <a:extLst>
              <a:ext uri="{FF2B5EF4-FFF2-40B4-BE49-F238E27FC236}">
                <a16:creationId xmlns:a16="http://schemas.microsoft.com/office/drawing/2014/main" id="{3465631F-391D-4880-99F2-AD4D775D15B3}"/>
              </a:ext>
            </a:extLst>
          </p:cNvPr>
          <p:cNvSpPr>
            <a:spLocks noGrp="1"/>
          </p:cNvSpPr>
          <p:nvPr>
            <p:ph type="body" sz="quarter" idx="11"/>
          </p:nvPr>
        </p:nvSpPr>
        <p:spPr>
          <a:xfrm>
            <a:off x="342898" y="3753887"/>
            <a:ext cx="5638801" cy="772075"/>
          </a:xfrm>
          <a:prstGeom prst="rect">
            <a:avLst/>
          </a:prstGeom>
        </p:spPr>
        <p:txBody>
          <a:bodyPr/>
          <a:lstStyle>
            <a:lvl1pPr marL="0" indent="0">
              <a:buNone/>
              <a:defRPr sz="2800" b="1">
                <a:solidFill>
                  <a:schemeClr val="accent4"/>
                </a:solidFill>
              </a:defRPr>
            </a:lvl1pPr>
          </a:lstStyle>
          <a:p>
            <a:pPr lvl="0"/>
            <a:r>
              <a:rPr lang="en-US" dirty="0"/>
              <a:t>Edit Master text styles</a:t>
            </a:r>
          </a:p>
        </p:txBody>
      </p:sp>
      <p:sp>
        <p:nvSpPr>
          <p:cNvPr id="6" name="Text Placeholder 10">
            <a:extLst>
              <a:ext uri="{FF2B5EF4-FFF2-40B4-BE49-F238E27FC236}">
                <a16:creationId xmlns:a16="http://schemas.microsoft.com/office/drawing/2014/main" id="{DAFD7F05-5647-40FE-B18F-697E0D1D086F}"/>
              </a:ext>
            </a:extLst>
          </p:cNvPr>
          <p:cNvSpPr>
            <a:spLocks noGrp="1"/>
          </p:cNvSpPr>
          <p:nvPr>
            <p:ph type="body" sz="quarter" idx="12"/>
          </p:nvPr>
        </p:nvSpPr>
        <p:spPr>
          <a:xfrm>
            <a:off x="342899" y="4635500"/>
            <a:ext cx="5638801" cy="1993900"/>
          </a:xfrm>
          <a:prstGeom prst="rect">
            <a:avLst/>
          </a:prstGeom>
        </p:spPr>
        <p:txBody>
          <a:bodyPr/>
          <a:lstStyle>
            <a:lvl1pPr marL="228600" indent="-228600">
              <a:lnSpc>
                <a:spcPct val="150000"/>
              </a:lnSpc>
              <a:buClr>
                <a:schemeClr val="accent3"/>
              </a:buClr>
              <a:buFont typeface="Wingdings" panose="05000000000000000000" pitchFamily="2" charset="2"/>
              <a:buChar char="§"/>
              <a:defRPr sz="1600"/>
            </a:lvl1pPr>
          </a:lstStyle>
          <a:p>
            <a:pPr lvl="0"/>
            <a:r>
              <a:rPr lang="en-US" dirty="0"/>
              <a:t>Edit Master text styles</a:t>
            </a:r>
          </a:p>
        </p:txBody>
      </p:sp>
      <p:pic>
        <p:nvPicPr>
          <p:cNvPr id="7" name="Picture 6">
            <a:extLst>
              <a:ext uri="{FF2B5EF4-FFF2-40B4-BE49-F238E27FC236}">
                <a16:creationId xmlns:a16="http://schemas.microsoft.com/office/drawing/2014/main" id="{9FA6C815-21BD-4613-971B-340DFF60C6A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6433"/>
          <a:stretch/>
        </p:blipFill>
        <p:spPr>
          <a:xfrm>
            <a:off x="11619454" y="6198208"/>
            <a:ext cx="467206" cy="575377"/>
          </a:xfrm>
          <a:prstGeom prst="rect">
            <a:avLst/>
          </a:prstGeom>
        </p:spPr>
      </p:pic>
    </p:spTree>
    <p:extLst>
      <p:ext uri="{BB962C8B-B14F-4D97-AF65-F5344CB8AC3E}">
        <p14:creationId xmlns:p14="http://schemas.microsoft.com/office/powerpoint/2010/main" val="129578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338D766-475D-4770-940D-C85E98CD7654}"/>
              </a:ext>
            </a:extLst>
          </p:cNvPr>
          <p:cNvSpPr/>
          <p:nvPr userDrawn="1"/>
        </p:nvSpPr>
        <p:spPr>
          <a:xfrm>
            <a:off x="6999745" y="676275"/>
            <a:ext cx="4601705" cy="1673034"/>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en-ID">
              <a:solidFill>
                <a:schemeClr val="tx1"/>
              </a:solidFill>
            </a:endParaRPr>
          </a:p>
        </p:txBody>
      </p:sp>
      <p:sp>
        <p:nvSpPr>
          <p:cNvPr id="6" name="Rectangle: Rounded Corners 5">
            <a:extLst>
              <a:ext uri="{FF2B5EF4-FFF2-40B4-BE49-F238E27FC236}">
                <a16:creationId xmlns:a16="http://schemas.microsoft.com/office/drawing/2014/main" id="{8817C12C-7AE3-4984-8049-838FBDDFB75E}"/>
              </a:ext>
            </a:extLst>
          </p:cNvPr>
          <p:cNvSpPr/>
          <p:nvPr userDrawn="1"/>
        </p:nvSpPr>
        <p:spPr>
          <a:xfrm>
            <a:off x="6999745" y="2592483"/>
            <a:ext cx="4601705" cy="1673034"/>
          </a:xfrm>
          <a:prstGeom prst="roundRect">
            <a:avLst/>
          </a:prstGeom>
          <a:solidFill>
            <a:schemeClr val="accent5"/>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en-ID">
              <a:solidFill>
                <a:schemeClr val="tx1"/>
              </a:solidFill>
            </a:endParaRPr>
          </a:p>
        </p:txBody>
      </p:sp>
      <p:sp>
        <p:nvSpPr>
          <p:cNvPr id="8" name="Rectangle: Rounded Corners 7">
            <a:extLst>
              <a:ext uri="{FF2B5EF4-FFF2-40B4-BE49-F238E27FC236}">
                <a16:creationId xmlns:a16="http://schemas.microsoft.com/office/drawing/2014/main" id="{3384EA84-F2D8-48B5-A03F-355AA670E895}"/>
              </a:ext>
            </a:extLst>
          </p:cNvPr>
          <p:cNvSpPr/>
          <p:nvPr userDrawn="1"/>
        </p:nvSpPr>
        <p:spPr>
          <a:xfrm>
            <a:off x="6999745" y="4508691"/>
            <a:ext cx="4601705" cy="1673034"/>
          </a:xfrm>
          <a:prstGeom prst="roundRect">
            <a:avLst/>
          </a:prstGeom>
          <a:solidFill>
            <a:schemeClr val="accent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en-ID">
              <a:solidFill>
                <a:schemeClr val="tx1"/>
              </a:solidFill>
            </a:endParaRPr>
          </a:p>
        </p:txBody>
      </p:sp>
      <p:sp>
        <p:nvSpPr>
          <p:cNvPr id="9" name="Freeform: Shape 8">
            <a:extLst>
              <a:ext uri="{FF2B5EF4-FFF2-40B4-BE49-F238E27FC236}">
                <a16:creationId xmlns:a16="http://schemas.microsoft.com/office/drawing/2014/main" id="{948E12FD-8878-4B50-A49C-1F4848B4CBC2}"/>
              </a:ext>
            </a:extLst>
          </p:cNvPr>
          <p:cNvSpPr/>
          <p:nvPr userDrawn="1"/>
        </p:nvSpPr>
        <p:spPr>
          <a:xfrm flipH="1" flipV="1">
            <a:off x="0" y="0"/>
            <a:ext cx="3952729" cy="2714625"/>
          </a:xfrm>
          <a:custGeom>
            <a:avLst/>
            <a:gdLst>
              <a:gd name="connsiteX0" fmla="*/ 3105004 w 3952729"/>
              <a:gd name="connsiteY0" fmla="*/ 0 h 2714625"/>
              <a:gd name="connsiteX1" fmla="*/ 3736559 w 3952729"/>
              <a:gd name="connsiteY1" fmla="*/ 63667 h 2714625"/>
              <a:gd name="connsiteX2" fmla="*/ 3952729 w 3952729"/>
              <a:gd name="connsiteY2" fmla="*/ 119250 h 2714625"/>
              <a:gd name="connsiteX3" fmla="*/ 3952729 w 3952729"/>
              <a:gd name="connsiteY3" fmla="*/ 1517802 h 2714625"/>
              <a:gd name="connsiteX4" fmla="*/ 3815554 w 3952729"/>
              <a:gd name="connsiteY4" fmla="*/ 1451722 h 2714625"/>
              <a:gd name="connsiteX5" fmla="*/ 3105004 w 3952729"/>
              <a:gd name="connsiteY5" fmla="*/ 1308268 h 2714625"/>
              <a:gd name="connsiteX6" fmla="*/ 1361616 w 3952729"/>
              <a:gd name="connsiteY6" fmla="*/ 2590890 h 2714625"/>
              <a:gd name="connsiteX7" fmla="*/ 1329801 w 3952729"/>
              <a:gd name="connsiteY7" fmla="*/ 2714625 h 2714625"/>
              <a:gd name="connsiteX8" fmla="*/ 0 w 3952729"/>
              <a:gd name="connsiteY8" fmla="*/ 2714625 h 2714625"/>
              <a:gd name="connsiteX9" fmla="*/ 7387 w 3952729"/>
              <a:gd name="connsiteY9" fmla="*/ 2656490 h 2714625"/>
              <a:gd name="connsiteX10" fmla="*/ 3105004 w 3952729"/>
              <a:gd name="connsiteY10" fmla="*/ 0 h 271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2729" h="2714625">
                <a:moveTo>
                  <a:pt x="3105004" y="0"/>
                </a:moveTo>
                <a:cubicBezTo>
                  <a:pt x="3321343" y="0"/>
                  <a:pt x="3532561" y="21922"/>
                  <a:pt x="3736559" y="63667"/>
                </a:cubicBezTo>
                <a:lnTo>
                  <a:pt x="3952729" y="119250"/>
                </a:lnTo>
                <a:lnTo>
                  <a:pt x="3952729" y="1517802"/>
                </a:lnTo>
                <a:lnTo>
                  <a:pt x="3815554" y="1451722"/>
                </a:lnTo>
                <a:cubicBezTo>
                  <a:pt x="3597160" y="1359349"/>
                  <a:pt x="3357047" y="1308268"/>
                  <a:pt x="3105004" y="1308268"/>
                </a:cubicBezTo>
                <a:cubicBezTo>
                  <a:pt x="2285864" y="1308268"/>
                  <a:pt x="1592740" y="1847804"/>
                  <a:pt x="1361616" y="2590890"/>
                </a:cubicBezTo>
                <a:lnTo>
                  <a:pt x="1329801" y="2714625"/>
                </a:lnTo>
                <a:lnTo>
                  <a:pt x="0" y="2714625"/>
                </a:lnTo>
                <a:lnTo>
                  <a:pt x="7387" y="2656490"/>
                </a:lnTo>
                <a:cubicBezTo>
                  <a:pt x="237225" y="1152282"/>
                  <a:pt x="1536549" y="0"/>
                  <a:pt x="3105004" y="0"/>
                </a:cubicBezTo>
                <a:close/>
              </a:path>
            </a:pathLst>
          </a:custGeom>
          <a:gradFill>
            <a:gsLst>
              <a:gs pos="0">
                <a:schemeClr val="bg1">
                  <a:lumMod val="95000"/>
                  <a:alpha val="0"/>
                </a:schemeClr>
              </a:gs>
              <a:gs pos="66000">
                <a:schemeClr val="bg1">
                  <a:lumMod val="95000"/>
                  <a:alpha val="55000"/>
                </a:schemeClr>
              </a:gs>
              <a:gs pos="100000">
                <a:schemeClr val="accent2">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11" name="Text Placeholder 8">
            <a:extLst>
              <a:ext uri="{FF2B5EF4-FFF2-40B4-BE49-F238E27FC236}">
                <a16:creationId xmlns:a16="http://schemas.microsoft.com/office/drawing/2014/main" id="{2F8BD2A2-1488-48D5-8FE0-489DBCEC56F1}"/>
              </a:ext>
            </a:extLst>
          </p:cNvPr>
          <p:cNvSpPr>
            <a:spLocks noGrp="1"/>
          </p:cNvSpPr>
          <p:nvPr>
            <p:ph type="body" sz="quarter" idx="11"/>
          </p:nvPr>
        </p:nvSpPr>
        <p:spPr>
          <a:xfrm>
            <a:off x="253999" y="676275"/>
            <a:ext cx="6134101" cy="772075"/>
          </a:xfrm>
          <a:prstGeom prst="rect">
            <a:avLst/>
          </a:prstGeom>
        </p:spPr>
        <p:txBody>
          <a:bodyPr/>
          <a:lstStyle>
            <a:lvl1pPr marL="0" indent="0">
              <a:buNone/>
              <a:defRPr sz="2800" b="1">
                <a:solidFill>
                  <a:schemeClr val="accent4"/>
                </a:solidFill>
              </a:defRPr>
            </a:lvl1pPr>
          </a:lstStyle>
          <a:p>
            <a:pPr lvl="0"/>
            <a:r>
              <a:rPr lang="en-US" dirty="0"/>
              <a:t>Edit Master text styles</a:t>
            </a:r>
          </a:p>
        </p:txBody>
      </p:sp>
      <p:sp>
        <p:nvSpPr>
          <p:cNvPr id="12" name="Text Placeholder 10">
            <a:extLst>
              <a:ext uri="{FF2B5EF4-FFF2-40B4-BE49-F238E27FC236}">
                <a16:creationId xmlns:a16="http://schemas.microsoft.com/office/drawing/2014/main" id="{6DA5D3F6-3047-42C5-86F5-BC5B322BDD4C}"/>
              </a:ext>
            </a:extLst>
          </p:cNvPr>
          <p:cNvSpPr>
            <a:spLocks noGrp="1"/>
          </p:cNvSpPr>
          <p:nvPr>
            <p:ph type="body" sz="quarter" idx="12"/>
          </p:nvPr>
        </p:nvSpPr>
        <p:spPr>
          <a:xfrm>
            <a:off x="253999" y="1593851"/>
            <a:ext cx="6134101" cy="4502149"/>
          </a:xfrm>
          <a:prstGeom prst="rect">
            <a:avLst/>
          </a:prstGeom>
        </p:spPr>
        <p:txBody>
          <a:bodyPr/>
          <a:lstStyle>
            <a:lvl1pPr marL="228600" indent="-228600">
              <a:lnSpc>
                <a:spcPct val="150000"/>
              </a:lnSpc>
              <a:buClr>
                <a:schemeClr val="accent3"/>
              </a:buClr>
              <a:buFont typeface="Wingdings" panose="05000000000000000000" pitchFamily="2" charset="2"/>
              <a:buChar char="§"/>
              <a:defRPr sz="1600"/>
            </a:lvl1pPr>
          </a:lstStyle>
          <a:p>
            <a:pPr lvl="0"/>
            <a:r>
              <a:rPr lang="en-US" dirty="0"/>
              <a:t>Edit Master text styles</a:t>
            </a:r>
          </a:p>
        </p:txBody>
      </p:sp>
      <p:sp>
        <p:nvSpPr>
          <p:cNvPr id="14" name="Text Placeholder 10">
            <a:extLst>
              <a:ext uri="{FF2B5EF4-FFF2-40B4-BE49-F238E27FC236}">
                <a16:creationId xmlns:a16="http://schemas.microsoft.com/office/drawing/2014/main" id="{2F70A049-BD48-42E1-B24E-430553349179}"/>
              </a:ext>
            </a:extLst>
          </p:cNvPr>
          <p:cNvSpPr>
            <a:spLocks noGrp="1"/>
          </p:cNvSpPr>
          <p:nvPr>
            <p:ph type="body" sz="quarter" idx="13"/>
          </p:nvPr>
        </p:nvSpPr>
        <p:spPr>
          <a:xfrm>
            <a:off x="7188199" y="865835"/>
            <a:ext cx="4191001" cy="1343965"/>
          </a:xfrm>
          <a:prstGeom prst="rect">
            <a:avLst/>
          </a:prstGeom>
        </p:spPr>
        <p:txBody>
          <a:bodyPr/>
          <a:lstStyle>
            <a:lvl1pPr marL="228600" indent="-228600">
              <a:lnSpc>
                <a:spcPct val="150000"/>
              </a:lnSpc>
              <a:buClr>
                <a:schemeClr val="bg1"/>
              </a:buClr>
              <a:buFont typeface="Wingdings" panose="05000000000000000000" pitchFamily="2" charset="2"/>
              <a:buChar char="§"/>
              <a:defRPr sz="1600">
                <a:solidFill>
                  <a:schemeClr val="bg1"/>
                </a:solidFill>
              </a:defRPr>
            </a:lvl1pPr>
          </a:lstStyle>
          <a:p>
            <a:pPr lvl="0"/>
            <a:r>
              <a:rPr lang="en-US" dirty="0"/>
              <a:t>Edit Master text styles</a:t>
            </a:r>
          </a:p>
        </p:txBody>
      </p:sp>
      <p:sp>
        <p:nvSpPr>
          <p:cNvPr id="15" name="Text Placeholder 10">
            <a:extLst>
              <a:ext uri="{FF2B5EF4-FFF2-40B4-BE49-F238E27FC236}">
                <a16:creationId xmlns:a16="http://schemas.microsoft.com/office/drawing/2014/main" id="{D1FD872B-86D2-4774-8270-7A1410FE6F9D}"/>
              </a:ext>
            </a:extLst>
          </p:cNvPr>
          <p:cNvSpPr>
            <a:spLocks noGrp="1"/>
          </p:cNvSpPr>
          <p:nvPr>
            <p:ph type="body" sz="quarter" idx="14"/>
          </p:nvPr>
        </p:nvSpPr>
        <p:spPr>
          <a:xfrm>
            <a:off x="7188198" y="2757017"/>
            <a:ext cx="4191001" cy="1343965"/>
          </a:xfrm>
          <a:prstGeom prst="rect">
            <a:avLst/>
          </a:prstGeom>
        </p:spPr>
        <p:txBody>
          <a:bodyPr/>
          <a:lstStyle>
            <a:lvl1pPr marL="228600" indent="-228600">
              <a:lnSpc>
                <a:spcPct val="150000"/>
              </a:lnSpc>
              <a:buClr>
                <a:schemeClr val="bg1"/>
              </a:buClr>
              <a:buFont typeface="Wingdings" panose="05000000000000000000" pitchFamily="2" charset="2"/>
              <a:buChar char="§"/>
              <a:defRPr sz="1600">
                <a:solidFill>
                  <a:schemeClr val="bg1"/>
                </a:solidFill>
              </a:defRPr>
            </a:lvl1pPr>
          </a:lstStyle>
          <a:p>
            <a:pPr lvl="0"/>
            <a:r>
              <a:rPr lang="en-US" dirty="0"/>
              <a:t>Edit Master text styles</a:t>
            </a:r>
          </a:p>
        </p:txBody>
      </p:sp>
      <p:sp>
        <p:nvSpPr>
          <p:cNvPr id="16" name="Text Placeholder 10">
            <a:extLst>
              <a:ext uri="{FF2B5EF4-FFF2-40B4-BE49-F238E27FC236}">
                <a16:creationId xmlns:a16="http://schemas.microsoft.com/office/drawing/2014/main" id="{6A06153E-AC24-4A24-B3CA-D09B775D5024}"/>
              </a:ext>
            </a:extLst>
          </p:cNvPr>
          <p:cNvSpPr>
            <a:spLocks noGrp="1"/>
          </p:cNvSpPr>
          <p:nvPr>
            <p:ph type="body" sz="quarter" idx="15"/>
          </p:nvPr>
        </p:nvSpPr>
        <p:spPr>
          <a:xfrm>
            <a:off x="7188198" y="4673225"/>
            <a:ext cx="4191001" cy="1343965"/>
          </a:xfrm>
          <a:prstGeom prst="rect">
            <a:avLst/>
          </a:prstGeom>
        </p:spPr>
        <p:txBody>
          <a:bodyPr/>
          <a:lstStyle>
            <a:lvl1pPr marL="228600" indent="-228600">
              <a:lnSpc>
                <a:spcPct val="150000"/>
              </a:lnSpc>
              <a:buClr>
                <a:schemeClr val="bg1"/>
              </a:buClr>
              <a:buFont typeface="Wingdings" panose="05000000000000000000" pitchFamily="2" charset="2"/>
              <a:buChar char="§"/>
              <a:defRPr sz="1600">
                <a:solidFill>
                  <a:schemeClr val="bg1"/>
                </a:solidFill>
              </a:defRPr>
            </a:lvl1pPr>
          </a:lstStyle>
          <a:p>
            <a:pPr lvl="0"/>
            <a:r>
              <a:rPr lang="en-US" dirty="0"/>
              <a:t>Edit Master text styles</a:t>
            </a:r>
          </a:p>
        </p:txBody>
      </p:sp>
      <p:pic>
        <p:nvPicPr>
          <p:cNvPr id="17" name="Picture 16">
            <a:extLst>
              <a:ext uri="{FF2B5EF4-FFF2-40B4-BE49-F238E27FC236}">
                <a16:creationId xmlns:a16="http://schemas.microsoft.com/office/drawing/2014/main" id="{B21DBCEE-A092-4096-AA86-241B2DAC90C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6433"/>
          <a:stretch/>
        </p:blipFill>
        <p:spPr>
          <a:xfrm>
            <a:off x="11619454" y="6198208"/>
            <a:ext cx="467206" cy="575377"/>
          </a:xfrm>
          <a:prstGeom prst="rect">
            <a:avLst/>
          </a:prstGeom>
        </p:spPr>
      </p:pic>
      <p:sp>
        <p:nvSpPr>
          <p:cNvPr id="18" name="Oval 17">
            <a:extLst>
              <a:ext uri="{FF2B5EF4-FFF2-40B4-BE49-F238E27FC236}">
                <a16:creationId xmlns:a16="http://schemas.microsoft.com/office/drawing/2014/main" id="{EB85916D-D9B7-43B2-984C-99E7723F3347}"/>
              </a:ext>
            </a:extLst>
          </p:cNvPr>
          <p:cNvSpPr/>
          <p:nvPr userDrawn="1"/>
        </p:nvSpPr>
        <p:spPr>
          <a:xfrm>
            <a:off x="104898" y="77387"/>
            <a:ext cx="386163" cy="386163"/>
          </a:xfrm>
          <a:prstGeom prst="ellipse">
            <a:avLst/>
          </a:prstGeom>
          <a:gradFill flip="none" rotWithShape="1">
            <a:gsLst>
              <a:gs pos="59000">
                <a:schemeClr val="accent2">
                  <a:alpha val="20000"/>
                </a:schemeClr>
              </a:gs>
              <a:gs pos="0">
                <a:schemeClr val="accent2">
                  <a:lumMod val="100000"/>
                  <a:alpha val="40000"/>
                </a:schemeClr>
              </a:gs>
              <a:gs pos="100000">
                <a:schemeClr val="accent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Tree>
    <p:extLst>
      <p:ext uri="{BB962C8B-B14F-4D97-AF65-F5344CB8AC3E}">
        <p14:creationId xmlns:p14="http://schemas.microsoft.com/office/powerpoint/2010/main" val="153231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D1DF905-6262-4749-8263-F592D6818564}"/>
              </a:ext>
            </a:extLst>
          </p:cNvPr>
          <p:cNvSpPr/>
          <p:nvPr userDrawn="1"/>
        </p:nvSpPr>
        <p:spPr>
          <a:xfrm>
            <a:off x="598945" y="695324"/>
            <a:ext cx="8278355" cy="4562475"/>
          </a:xfrm>
          <a:prstGeom prst="roundRect">
            <a:avLst>
              <a:gd name="adj" fmla="val 7899"/>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5" name="Picture Placeholder 4">
            <a:extLst>
              <a:ext uri="{FF2B5EF4-FFF2-40B4-BE49-F238E27FC236}">
                <a16:creationId xmlns:a16="http://schemas.microsoft.com/office/drawing/2014/main" id="{3903FCFC-3F4C-FDBF-90E2-8ACAA657907B}"/>
              </a:ext>
            </a:extLst>
          </p:cNvPr>
          <p:cNvSpPr>
            <a:spLocks noGrp="1"/>
          </p:cNvSpPr>
          <p:nvPr>
            <p:ph type="pic" sz="quarter" idx="10"/>
          </p:nvPr>
        </p:nvSpPr>
        <p:spPr>
          <a:xfrm>
            <a:off x="7905750" y="0"/>
            <a:ext cx="3687305" cy="4362450"/>
          </a:xfrm>
          <a:custGeom>
            <a:avLst/>
            <a:gdLst>
              <a:gd name="connsiteX0" fmla="*/ 0 w 3687305"/>
              <a:gd name="connsiteY0" fmla="*/ 0 h 4362450"/>
              <a:gd name="connsiteX1" fmla="*/ 3687305 w 3687305"/>
              <a:gd name="connsiteY1" fmla="*/ 0 h 4362450"/>
              <a:gd name="connsiteX2" fmla="*/ 3687305 w 3687305"/>
              <a:gd name="connsiteY2" fmla="*/ 4033653 h 4362450"/>
              <a:gd name="connsiteX3" fmla="*/ 3358508 w 3687305"/>
              <a:gd name="connsiteY3" fmla="*/ 4362450 h 4362450"/>
              <a:gd name="connsiteX4" fmla="*/ 328797 w 3687305"/>
              <a:gd name="connsiteY4" fmla="*/ 4362450 h 4362450"/>
              <a:gd name="connsiteX5" fmla="*/ 0 w 3687305"/>
              <a:gd name="connsiteY5" fmla="*/ 4033653 h 436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7305" h="4362450">
                <a:moveTo>
                  <a:pt x="0" y="0"/>
                </a:moveTo>
                <a:lnTo>
                  <a:pt x="3687305" y="0"/>
                </a:lnTo>
                <a:lnTo>
                  <a:pt x="3687305" y="4033653"/>
                </a:lnTo>
                <a:cubicBezTo>
                  <a:pt x="3687305" y="4215243"/>
                  <a:pt x="3540098" y="4362450"/>
                  <a:pt x="3358508" y="4362450"/>
                </a:cubicBezTo>
                <a:lnTo>
                  <a:pt x="328797" y="4362450"/>
                </a:lnTo>
                <a:cubicBezTo>
                  <a:pt x="147207" y="4362450"/>
                  <a:pt x="0" y="4215243"/>
                  <a:pt x="0" y="4033653"/>
                </a:cubicBezTo>
                <a:close/>
              </a:path>
            </a:pathLst>
          </a:custGeom>
          <a:pattFill prst="ltUpDiag">
            <a:fgClr>
              <a:schemeClr val="accent1"/>
            </a:fgClr>
            <a:bgClr>
              <a:schemeClr val="bg1"/>
            </a:bgClr>
          </a:pattFill>
        </p:spPr>
        <p:txBody>
          <a:bodyPr wrap="square">
            <a:noAutofit/>
          </a:bodyPr>
          <a:lstStyle>
            <a:lvl1pPr>
              <a:defRPr sz="1400"/>
            </a:lvl1pPr>
          </a:lstStyle>
          <a:p>
            <a:endParaRPr lang="en-ID"/>
          </a:p>
        </p:txBody>
      </p:sp>
      <p:sp>
        <p:nvSpPr>
          <p:cNvPr id="4" name="Rectangle: Rounded Corners 3">
            <a:extLst>
              <a:ext uri="{FF2B5EF4-FFF2-40B4-BE49-F238E27FC236}">
                <a16:creationId xmlns:a16="http://schemas.microsoft.com/office/drawing/2014/main" id="{AAA62FF9-4BB8-4886-8638-A21E1347AD2F}"/>
              </a:ext>
            </a:extLst>
          </p:cNvPr>
          <p:cNvSpPr/>
          <p:nvPr userDrawn="1"/>
        </p:nvSpPr>
        <p:spPr>
          <a:xfrm>
            <a:off x="1494295" y="4218117"/>
            <a:ext cx="5516105" cy="1971855"/>
          </a:xfrm>
          <a:prstGeom prst="roundRect">
            <a:avLst>
              <a:gd name="adj" fmla="val 10868"/>
            </a:avLst>
          </a:prstGeom>
          <a:solidFill>
            <a:schemeClr val="accent2"/>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 name="Text Placeholder 8">
            <a:extLst>
              <a:ext uri="{FF2B5EF4-FFF2-40B4-BE49-F238E27FC236}">
                <a16:creationId xmlns:a16="http://schemas.microsoft.com/office/drawing/2014/main" id="{6134C9C6-FD8F-4792-9BD3-4B11006C6DF0}"/>
              </a:ext>
            </a:extLst>
          </p:cNvPr>
          <p:cNvSpPr>
            <a:spLocks noGrp="1"/>
          </p:cNvSpPr>
          <p:nvPr>
            <p:ph type="body" sz="quarter" idx="11"/>
          </p:nvPr>
        </p:nvSpPr>
        <p:spPr>
          <a:xfrm>
            <a:off x="803276" y="976572"/>
            <a:ext cx="6965950" cy="623629"/>
          </a:xfrm>
          <a:prstGeom prst="rect">
            <a:avLst/>
          </a:prstGeom>
        </p:spPr>
        <p:txBody>
          <a:bodyPr/>
          <a:lstStyle>
            <a:lvl1pPr marL="0" indent="0">
              <a:buNone/>
              <a:defRPr sz="2800" b="1">
                <a:solidFill>
                  <a:schemeClr val="bg1"/>
                </a:solidFill>
              </a:defRPr>
            </a:lvl1pPr>
          </a:lstStyle>
          <a:p>
            <a:pPr lvl="0"/>
            <a:r>
              <a:rPr lang="en-US" dirty="0"/>
              <a:t>Edit Master text styles</a:t>
            </a:r>
          </a:p>
        </p:txBody>
      </p:sp>
      <p:sp>
        <p:nvSpPr>
          <p:cNvPr id="7" name="Text Placeholder 10">
            <a:extLst>
              <a:ext uri="{FF2B5EF4-FFF2-40B4-BE49-F238E27FC236}">
                <a16:creationId xmlns:a16="http://schemas.microsoft.com/office/drawing/2014/main" id="{1FC6CAD4-436A-4B04-869E-8D03480F5DE3}"/>
              </a:ext>
            </a:extLst>
          </p:cNvPr>
          <p:cNvSpPr>
            <a:spLocks noGrp="1"/>
          </p:cNvSpPr>
          <p:nvPr>
            <p:ph type="body" sz="quarter" idx="12"/>
          </p:nvPr>
        </p:nvSpPr>
        <p:spPr>
          <a:xfrm>
            <a:off x="803276" y="1714503"/>
            <a:ext cx="6965950" cy="2254247"/>
          </a:xfrm>
          <a:prstGeom prst="rect">
            <a:avLst/>
          </a:prstGeom>
        </p:spPr>
        <p:txBody>
          <a:bodyPr/>
          <a:lstStyle>
            <a:lvl1pPr marL="228600" indent="-228600">
              <a:lnSpc>
                <a:spcPct val="150000"/>
              </a:lnSpc>
              <a:buClr>
                <a:schemeClr val="accent3"/>
              </a:buClr>
              <a:buFont typeface="Wingdings" panose="05000000000000000000" pitchFamily="2" charset="2"/>
              <a:buChar char="§"/>
              <a:defRPr sz="1600">
                <a:solidFill>
                  <a:schemeClr val="bg1"/>
                </a:solidFill>
              </a:defRPr>
            </a:lvl1pPr>
          </a:lstStyle>
          <a:p>
            <a:pPr lvl="0"/>
            <a:r>
              <a:rPr lang="en-US" dirty="0"/>
              <a:t>Edit Master text styles</a:t>
            </a:r>
          </a:p>
        </p:txBody>
      </p:sp>
      <p:sp>
        <p:nvSpPr>
          <p:cNvPr id="8" name="Text Placeholder 10">
            <a:extLst>
              <a:ext uri="{FF2B5EF4-FFF2-40B4-BE49-F238E27FC236}">
                <a16:creationId xmlns:a16="http://schemas.microsoft.com/office/drawing/2014/main" id="{BDF2CF42-150F-4D71-A941-79D3CF1D9151}"/>
              </a:ext>
            </a:extLst>
          </p:cNvPr>
          <p:cNvSpPr>
            <a:spLocks noGrp="1"/>
          </p:cNvSpPr>
          <p:nvPr>
            <p:ph type="body" sz="quarter" idx="13"/>
          </p:nvPr>
        </p:nvSpPr>
        <p:spPr>
          <a:xfrm>
            <a:off x="1660526" y="4380043"/>
            <a:ext cx="5172074" cy="1671508"/>
          </a:xfrm>
          <a:prstGeom prst="rect">
            <a:avLst/>
          </a:prstGeom>
        </p:spPr>
        <p:txBody>
          <a:bodyPr/>
          <a:lstStyle>
            <a:lvl1pPr marL="228600" indent="-228600">
              <a:lnSpc>
                <a:spcPct val="150000"/>
              </a:lnSpc>
              <a:buClr>
                <a:schemeClr val="accent3"/>
              </a:buClr>
              <a:buFont typeface="Wingdings" panose="05000000000000000000" pitchFamily="2" charset="2"/>
              <a:buChar char="§"/>
              <a:defRPr sz="1600">
                <a:solidFill>
                  <a:schemeClr val="bg1"/>
                </a:solidFill>
              </a:defRPr>
            </a:lvl1pPr>
          </a:lstStyle>
          <a:p>
            <a:pPr lvl="0"/>
            <a:r>
              <a:rPr lang="en-US" dirty="0"/>
              <a:t>Edit Master text styles</a:t>
            </a:r>
          </a:p>
        </p:txBody>
      </p:sp>
      <p:pic>
        <p:nvPicPr>
          <p:cNvPr id="9" name="Picture 8">
            <a:extLst>
              <a:ext uri="{FF2B5EF4-FFF2-40B4-BE49-F238E27FC236}">
                <a16:creationId xmlns:a16="http://schemas.microsoft.com/office/drawing/2014/main" id="{93AE773F-0B38-46FB-ABAD-F520F24AE4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6433"/>
          <a:stretch/>
        </p:blipFill>
        <p:spPr>
          <a:xfrm>
            <a:off x="11619454" y="6198208"/>
            <a:ext cx="467206" cy="575377"/>
          </a:xfrm>
          <a:prstGeom prst="rect">
            <a:avLst/>
          </a:prstGeom>
        </p:spPr>
      </p:pic>
      <p:sp>
        <p:nvSpPr>
          <p:cNvPr id="10" name="Oval 9">
            <a:extLst>
              <a:ext uri="{FF2B5EF4-FFF2-40B4-BE49-F238E27FC236}">
                <a16:creationId xmlns:a16="http://schemas.microsoft.com/office/drawing/2014/main" id="{13EC529C-C9C6-418D-92CC-98385BAEF607}"/>
              </a:ext>
            </a:extLst>
          </p:cNvPr>
          <p:cNvSpPr/>
          <p:nvPr userDrawn="1"/>
        </p:nvSpPr>
        <p:spPr>
          <a:xfrm>
            <a:off x="104898" y="77387"/>
            <a:ext cx="386163" cy="386163"/>
          </a:xfrm>
          <a:prstGeom prst="ellipse">
            <a:avLst/>
          </a:prstGeom>
          <a:gradFill flip="none" rotWithShape="1">
            <a:gsLst>
              <a:gs pos="59000">
                <a:schemeClr val="accent2">
                  <a:alpha val="20000"/>
                </a:schemeClr>
              </a:gs>
              <a:gs pos="0">
                <a:schemeClr val="accent2">
                  <a:lumMod val="100000"/>
                  <a:alpha val="40000"/>
                </a:schemeClr>
              </a:gs>
              <a:gs pos="100000">
                <a:schemeClr val="accent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Tree>
    <p:extLst>
      <p:ext uri="{BB962C8B-B14F-4D97-AF65-F5344CB8AC3E}">
        <p14:creationId xmlns:p14="http://schemas.microsoft.com/office/powerpoint/2010/main" val="283384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463B438-DDA4-E551-6E51-7E99EBC0DC25}"/>
              </a:ext>
            </a:extLst>
          </p:cNvPr>
          <p:cNvSpPr>
            <a:spLocks noGrp="1"/>
          </p:cNvSpPr>
          <p:nvPr>
            <p:ph type="pic" sz="quarter" idx="10"/>
          </p:nvPr>
        </p:nvSpPr>
        <p:spPr>
          <a:xfrm>
            <a:off x="571500" y="647700"/>
            <a:ext cx="4648200" cy="5562600"/>
          </a:xfrm>
          <a:custGeom>
            <a:avLst/>
            <a:gdLst>
              <a:gd name="connsiteX0" fmla="*/ 393703 w 4648200"/>
              <a:gd name="connsiteY0" fmla="*/ 0 h 5562600"/>
              <a:gd name="connsiteX1" fmla="*/ 4254497 w 4648200"/>
              <a:gd name="connsiteY1" fmla="*/ 0 h 5562600"/>
              <a:gd name="connsiteX2" fmla="*/ 4648200 w 4648200"/>
              <a:gd name="connsiteY2" fmla="*/ 393703 h 5562600"/>
              <a:gd name="connsiteX3" fmla="*/ 4648200 w 4648200"/>
              <a:gd name="connsiteY3" fmla="*/ 5168897 h 5562600"/>
              <a:gd name="connsiteX4" fmla="*/ 4254497 w 4648200"/>
              <a:gd name="connsiteY4" fmla="*/ 5562600 h 5562600"/>
              <a:gd name="connsiteX5" fmla="*/ 393703 w 4648200"/>
              <a:gd name="connsiteY5" fmla="*/ 5562600 h 5562600"/>
              <a:gd name="connsiteX6" fmla="*/ 0 w 4648200"/>
              <a:gd name="connsiteY6" fmla="*/ 5168897 h 5562600"/>
              <a:gd name="connsiteX7" fmla="*/ 0 w 4648200"/>
              <a:gd name="connsiteY7" fmla="*/ 393703 h 5562600"/>
              <a:gd name="connsiteX8" fmla="*/ 393703 w 4648200"/>
              <a:gd name="connsiteY8" fmla="*/ 0 h 55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00" h="5562600">
                <a:moveTo>
                  <a:pt x="393703" y="0"/>
                </a:moveTo>
                <a:lnTo>
                  <a:pt x="4254497" y="0"/>
                </a:lnTo>
                <a:cubicBezTo>
                  <a:pt x="4471933" y="0"/>
                  <a:pt x="4648200" y="176267"/>
                  <a:pt x="4648200" y="393703"/>
                </a:cubicBezTo>
                <a:lnTo>
                  <a:pt x="4648200" y="5168897"/>
                </a:lnTo>
                <a:cubicBezTo>
                  <a:pt x="4648200" y="5386333"/>
                  <a:pt x="4471933" y="5562600"/>
                  <a:pt x="4254497" y="5562600"/>
                </a:cubicBezTo>
                <a:lnTo>
                  <a:pt x="393703" y="5562600"/>
                </a:lnTo>
                <a:cubicBezTo>
                  <a:pt x="176267" y="5562600"/>
                  <a:pt x="0" y="5386333"/>
                  <a:pt x="0" y="5168897"/>
                </a:cubicBezTo>
                <a:lnTo>
                  <a:pt x="0" y="393703"/>
                </a:lnTo>
                <a:cubicBezTo>
                  <a:pt x="0" y="176267"/>
                  <a:pt x="176267" y="0"/>
                  <a:pt x="393703" y="0"/>
                </a:cubicBezTo>
                <a:close/>
              </a:path>
            </a:pathLst>
          </a:custGeom>
          <a:pattFill prst="ltUpDiag">
            <a:fgClr>
              <a:schemeClr val="bg1">
                <a:lumMod val="75000"/>
              </a:schemeClr>
            </a:fgClr>
            <a:bgClr>
              <a:schemeClr val="bg1"/>
            </a:bgClr>
          </a:pattFill>
        </p:spPr>
        <p:txBody>
          <a:bodyPr wrap="square">
            <a:noAutofit/>
          </a:bodyPr>
          <a:lstStyle>
            <a:lvl1pPr>
              <a:defRPr sz="1400"/>
            </a:lvl1pPr>
          </a:lstStyle>
          <a:p>
            <a:endParaRPr lang="en-ID"/>
          </a:p>
        </p:txBody>
      </p:sp>
      <p:sp>
        <p:nvSpPr>
          <p:cNvPr id="3" name="Freeform: Shape 2">
            <a:extLst>
              <a:ext uri="{FF2B5EF4-FFF2-40B4-BE49-F238E27FC236}">
                <a16:creationId xmlns:a16="http://schemas.microsoft.com/office/drawing/2014/main" id="{40814FD7-8F4B-4F12-96C9-54D253C13802}"/>
              </a:ext>
            </a:extLst>
          </p:cNvPr>
          <p:cNvSpPr/>
          <p:nvPr userDrawn="1"/>
        </p:nvSpPr>
        <p:spPr>
          <a:xfrm flipV="1">
            <a:off x="8239271" y="0"/>
            <a:ext cx="3952729" cy="2714625"/>
          </a:xfrm>
          <a:custGeom>
            <a:avLst/>
            <a:gdLst>
              <a:gd name="connsiteX0" fmla="*/ 3105004 w 3952729"/>
              <a:gd name="connsiteY0" fmla="*/ 0 h 2714625"/>
              <a:gd name="connsiteX1" fmla="*/ 3736559 w 3952729"/>
              <a:gd name="connsiteY1" fmla="*/ 63667 h 2714625"/>
              <a:gd name="connsiteX2" fmla="*/ 3952729 w 3952729"/>
              <a:gd name="connsiteY2" fmla="*/ 119250 h 2714625"/>
              <a:gd name="connsiteX3" fmla="*/ 3952729 w 3952729"/>
              <a:gd name="connsiteY3" fmla="*/ 1517802 h 2714625"/>
              <a:gd name="connsiteX4" fmla="*/ 3815554 w 3952729"/>
              <a:gd name="connsiteY4" fmla="*/ 1451722 h 2714625"/>
              <a:gd name="connsiteX5" fmla="*/ 3105004 w 3952729"/>
              <a:gd name="connsiteY5" fmla="*/ 1308268 h 2714625"/>
              <a:gd name="connsiteX6" fmla="*/ 1361616 w 3952729"/>
              <a:gd name="connsiteY6" fmla="*/ 2590890 h 2714625"/>
              <a:gd name="connsiteX7" fmla="*/ 1329801 w 3952729"/>
              <a:gd name="connsiteY7" fmla="*/ 2714625 h 2714625"/>
              <a:gd name="connsiteX8" fmla="*/ 0 w 3952729"/>
              <a:gd name="connsiteY8" fmla="*/ 2714625 h 2714625"/>
              <a:gd name="connsiteX9" fmla="*/ 7387 w 3952729"/>
              <a:gd name="connsiteY9" fmla="*/ 2656490 h 2714625"/>
              <a:gd name="connsiteX10" fmla="*/ 3105004 w 3952729"/>
              <a:gd name="connsiteY10" fmla="*/ 0 h 271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2729" h="2714625">
                <a:moveTo>
                  <a:pt x="3105004" y="0"/>
                </a:moveTo>
                <a:cubicBezTo>
                  <a:pt x="3321343" y="0"/>
                  <a:pt x="3532561" y="21922"/>
                  <a:pt x="3736559" y="63667"/>
                </a:cubicBezTo>
                <a:lnTo>
                  <a:pt x="3952729" y="119250"/>
                </a:lnTo>
                <a:lnTo>
                  <a:pt x="3952729" y="1517802"/>
                </a:lnTo>
                <a:lnTo>
                  <a:pt x="3815554" y="1451722"/>
                </a:lnTo>
                <a:cubicBezTo>
                  <a:pt x="3597160" y="1359349"/>
                  <a:pt x="3357047" y="1308268"/>
                  <a:pt x="3105004" y="1308268"/>
                </a:cubicBezTo>
                <a:cubicBezTo>
                  <a:pt x="2285864" y="1308268"/>
                  <a:pt x="1592740" y="1847804"/>
                  <a:pt x="1361616" y="2590890"/>
                </a:cubicBezTo>
                <a:lnTo>
                  <a:pt x="1329801" y="2714625"/>
                </a:lnTo>
                <a:lnTo>
                  <a:pt x="0" y="2714625"/>
                </a:lnTo>
                <a:lnTo>
                  <a:pt x="7387" y="2656490"/>
                </a:lnTo>
                <a:cubicBezTo>
                  <a:pt x="237225" y="1152282"/>
                  <a:pt x="1536549" y="0"/>
                  <a:pt x="3105004" y="0"/>
                </a:cubicBezTo>
                <a:close/>
              </a:path>
            </a:pathLst>
          </a:custGeom>
          <a:gradFill>
            <a:gsLst>
              <a:gs pos="0">
                <a:schemeClr val="bg1">
                  <a:lumMod val="95000"/>
                  <a:alpha val="0"/>
                </a:schemeClr>
              </a:gs>
              <a:gs pos="66000">
                <a:schemeClr val="bg1">
                  <a:lumMod val="95000"/>
                  <a:alpha val="55000"/>
                </a:schemeClr>
              </a:gs>
              <a:gs pos="100000">
                <a:schemeClr val="accent2">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4" name="Rectangle: Rounded Corners 3">
            <a:extLst>
              <a:ext uri="{FF2B5EF4-FFF2-40B4-BE49-F238E27FC236}">
                <a16:creationId xmlns:a16="http://schemas.microsoft.com/office/drawing/2014/main" id="{E7B051C2-0A98-42FC-B63C-CFD0164F3012}"/>
              </a:ext>
            </a:extLst>
          </p:cNvPr>
          <p:cNvSpPr/>
          <p:nvPr userDrawn="1"/>
        </p:nvSpPr>
        <p:spPr>
          <a:xfrm>
            <a:off x="9241295" y="3084771"/>
            <a:ext cx="2696705" cy="952500"/>
          </a:xfrm>
          <a:prstGeom prst="roundRect">
            <a:avLst/>
          </a:prstGeom>
          <a:solidFill>
            <a:schemeClr val="accent2"/>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6" name="Rectangle: Rounded Corners 5">
            <a:extLst>
              <a:ext uri="{FF2B5EF4-FFF2-40B4-BE49-F238E27FC236}">
                <a16:creationId xmlns:a16="http://schemas.microsoft.com/office/drawing/2014/main" id="{6645605D-CAE0-4E49-895C-44F2AB153FA2}"/>
              </a:ext>
            </a:extLst>
          </p:cNvPr>
          <p:cNvSpPr/>
          <p:nvPr userDrawn="1"/>
        </p:nvSpPr>
        <p:spPr>
          <a:xfrm>
            <a:off x="5588000" y="3084771"/>
            <a:ext cx="2696705" cy="952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7" name="Text Placeholder 8">
            <a:extLst>
              <a:ext uri="{FF2B5EF4-FFF2-40B4-BE49-F238E27FC236}">
                <a16:creationId xmlns:a16="http://schemas.microsoft.com/office/drawing/2014/main" id="{FB40E9AC-A5E7-4467-8B27-C87A322D5024}"/>
              </a:ext>
            </a:extLst>
          </p:cNvPr>
          <p:cNvSpPr>
            <a:spLocks noGrp="1"/>
          </p:cNvSpPr>
          <p:nvPr>
            <p:ph type="body" sz="quarter" idx="11"/>
          </p:nvPr>
        </p:nvSpPr>
        <p:spPr>
          <a:xfrm>
            <a:off x="5588000" y="647700"/>
            <a:ext cx="6350000" cy="623629"/>
          </a:xfrm>
          <a:prstGeom prst="rect">
            <a:avLst/>
          </a:prstGeom>
        </p:spPr>
        <p:txBody>
          <a:bodyPr/>
          <a:lstStyle>
            <a:lvl1pPr marL="0" indent="0">
              <a:buNone/>
              <a:defRPr sz="2800" b="1">
                <a:solidFill>
                  <a:schemeClr val="accent4"/>
                </a:solidFill>
              </a:defRPr>
            </a:lvl1pPr>
          </a:lstStyle>
          <a:p>
            <a:pPr lvl="0"/>
            <a:r>
              <a:rPr lang="en-US" dirty="0"/>
              <a:t>Edit Master text styles</a:t>
            </a:r>
          </a:p>
        </p:txBody>
      </p:sp>
      <p:sp>
        <p:nvSpPr>
          <p:cNvPr id="8" name="Text Placeholder 10">
            <a:extLst>
              <a:ext uri="{FF2B5EF4-FFF2-40B4-BE49-F238E27FC236}">
                <a16:creationId xmlns:a16="http://schemas.microsoft.com/office/drawing/2014/main" id="{6B4EB0DD-BEC3-412D-AD7C-4DC35C1A8749}"/>
              </a:ext>
            </a:extLst>
          </p:cNvPr>
          <p:cNvSpPr>
            <a:spLocks noGrp="1"/>
          </p:cNvSpPr>
          <p:nvPr>
            <p:ph type="body" sz="quarter" idx="12"/>
          </p:nvPr>
        </p:nvSpPr>
        <p:spPr>
          <a:xfrm>
            <a:off x="5588000" y="1385631"/>
            <a:ext cx="6350000" cy="1435099"/>
          </a:xfrm>
          <a:prstGeom prst="rect">
            <a:avLst/>
          </a:prstGeom>
        </p:spPr>
        <p:txBody>
          <a:bodyPr/>
          <a:lstStyle>
            <a:lvl1pPr marL="228600" indent="-228600">
              <a:lnSpc>
                <a:spcPct val="150000"/>
              </a:lnSpc>
              <a:buClr>
                <a:schemeClr val="accent3"/>
              </a:buClr>
              <a:buFont typeface="Wingdings" panose="05000000000000000000" pitchFamily="2" charset="2"/>
              <a:buChar char="§"/>
              <a:defRPr sz="1600"/>
            </a:lvl1pPr>
          </a:lstStyle>
          <a:p>
            <a:pPr lvl="0"/>
            <a:r>
              <a:rPr lang="en-US" dirty="0"/>
              <a:t>Edit Master text styles</a:t>
            </a:r>
          </a:p>
        </p:txBody>
      </p:sp>
      <p:sp>
        <p:nvSpPr>
          <p:cNvPr id="9" name="Text Placeholder 10">
            <a:extLst>
              <a:ext uri="{FF2B5EF4-FFF2-40B4-BE49-F238E27FC236}">
                <a16:creationId xmlns:a16="http://schemas.microsoft.com/office/drawing/2014/main" id="{960EBB60-989D-4CC4-8169-DFF8676F36CC}"/>
              </a:ext>
            </a:extLst>
          </p:cNvPr>
          <p:cNvSpPr>
            <a:spLocks noGrp="1"/>
          </p:cNvSpPr>
          <p:nvPr>
            <p:ph type="body" sz="quarter" idx="13"/>
          </p:nvPr>
        </p:nvSpPr>
        <p:spPr>
          <a:xfrm>
            <a:off x="5588000" y="4250512"/>
            <a:ext cx="6350000" cy="1959788"/>
          </a:xfrm>
          <a:prstGeom prst="rect">
            <a:avLst/>
          </a:prstGeom>
        </p:spPr>
        <p:txBody>
          <a:bodyPr/>
          <a:lstStyle>
            <a:lvl1pPr marL="228600" indent="-228600">
              <a:lnSpc>
                <a:spcPct val="150000"/>
              </a:lnSpc>
              <a:buClr>
                <a:schemeClr val="accent3"/>
              </a:buClr>
              <a:buFont typeface="Wingdings" panose="05000000000000000000" pitchFamily="2" charset="2"/>
              <a:buChar char="§"/>
              <a:defRPr sz="1600"/>
            </a:lvl1pPr>
          </a:lstStyle>
          <a:p>
            <a:pPr lvl="0"/>
            <a:r>
              <a:rPr lang="en-US" dirty="0"/>
              <a:t>Edit Master text styles</a:t>
            </a:r>
          </a:p>
        </p:txBody>
      </p:sp>
      <p:pic>
        <p:nvPicPr>
          <p:cNvPr id="10" name="Picture 9">
            <a:extLst>
              <a:ext uri="{FF2B5EF4-FFF2-40B4-BE49-F238E27FC236}">
                <a16:creationId xmlns:a16="http://schemas.microsoft.com/office/drawing/2014/main" id="{797F64CF-1675-4D56-9865-C068E7A750C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6433"/>
          <a:stretch/>
        </p:blipFill>
        <p:spPr>
          <a:xfrm>
            <a:off x="11619454" y="6198208"/>
            <a:ext cx="467206" cy="575377"/>
          </a:xfrm>
          <a:prstGeom prst="rect">
            <a:avLst/>
          </a:prstGeom>
        </p:spPr>
      </p:pic>
      <p:sp>
        <p:nvSpPr>
          <p:cNvPr id="11" name="Oval 10">
            <a:extLst>
              <a:ext uri="{FF2B5EF4-FFF2-40B4-BE49-F238E27FC236}">
                <a16:creationId xmlns:a16="http://schemas.microsoft.com/office/drawing/2014/main" id="{8AE52D17-1C00-4DF5-8699-5982A84D4371}"/>
              </a:ext>
            </a:extLst>
          </p:cNvPr>
          <p:cNvSpPr/>
          <p:nvPr userDrawn="1"/>
        </p:nvSpPr>
        <p:spPr>
          <a:xfrm>
            <a:off x="104898" y="77387"/>
            <a:ext cx="386163" cy="386163"/>
          </a:xfrm>
          <a:prstGeom prst="ellipse">
            <a:avLst/>
          </a:prstGeom>
          <a:gradFill flip="none" rotWithShape="1">
            <a:gsLst>
              <a:gs pos="59000">
                <a:schemeClr val="accent2">
                  <a:alpha val="20000"/>
                </a:schemeClr>
              </a:gs>
              <a:gs pos="0">
                <a:schemeClr val="accent2">
                  <a:lumMod val="100000"/>
                  <a:alpha val="40000"/>
                </a:schemeClr>
              </a:gs>
              <a:gs pos="100000">
                <a:schemeClr val="accent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Tree>
    <p:extLst>
      <p:ext uri="{BB962C8B-B14F-4D97-AF65-F5344CB8AC3E}">
        <p14:creationId xmlns:p14="http://schemas.microsoft.com/office/powerpoint/2010/main" val="408885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D03586B-8CC8-0D91-2BE2-F232103D417B}"/>
              </a:ext>
            </a:extLst>
          </p:cNvPr>
          <p:cNvSpPr>
            <a:spLocks noGrp="1"/>
          </p:cNvSpPr>
          <p:nvPr>
            <p:ph type="pic" sz="quarter" idx="10"/>
          </p:nvPr>
        </p:nvSpPr>
        <p:spPr>
          <a:xfrm>
            <a:off x="7905750" y="0"/>
            <a:ext cx="4286250" cy="6858000"/>
          </a:xfrm>
          <a:custGeom>
            <a:avLst/>
            <a:gdLst>
              <a:gd name="connsiteX0" fmla="*/ 0 w 4286250"/>
              <a:gd name="connsiteY0" fmla="*/ 0 h 6858000"/>
              <a:gd name="connsiteX1" fmla="*/ 4286250 w 4286250"/>
              <a:gd name="connsiteY1" fmla="*/ 0 h 6858000"/>
              <a:gd name="connsiteX2" fmla="*/ 4286250 w 4286250"/>
              <a:gd name="connsiteY2" fmla="*/ 6858000 h 6858000"/>
              <a:gd name="connsiteX3" fmla="*/ 0 w 4286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6250" h="6858000">
                <a:moveTo>
                  <a:pt x="0" y="0"/>
                </a:moveTo>
                <a:lnTo>
                  <a:pt x="4286250" y="0"/>
                </a:lnTo>
                <a:lnTo>
                  <a:pt x="4286250" y="6858000"/>
                </a:lnTo>
                <a:lnTo>
                  <a:pt x="0" y="6858000"/>
                </a:lnTo>
                <a:close/>
              </a:path>
            </a:pathLst>
          </a:custGeom>
          <a:pattFill prst="ltUpDiag">
            <a:fgClr>
              <a:schemeClr val="accent1"/>
            </a:fgClr>
            <a:bgClr>
              <a:schemeClr val="bg1"/>
            </a:bgClr>
          </a:pattFill>
        </p:spPr>
        <p:txBody>
          <a:bodyPr wrap="square">
            <a:noAutofit/>
          </a:bodyPr>
          <a:lstStyle>
            <a:lvl1pPr>
              <a:defRPr sz="1600"/>
            </a:lvl1pPr>
          </a:lstStyle>
          <a:p>
            <a:endParaRPr lang="en-ID"/>
          </a:p>
        </p:txBody>
      </p:sp>
      <p:sp>
        <p:nvSpPr>
          <p:cNvPr id="3" name="Rectangle: Rounded Corners 2">
            <a:extLst>
              <a:ext uri="{FF2B5EF4-FFF2-40B4-BE49-F238E27FC236}">
                <a16:creationId xmlns:a16="http://schemas.microsoft.com/office/drawing/2014/main" id="{17635241-60A2-4684-B644-5882AC2374B3}"/>
              </a:ext>
            </a:extLst>
          </p:cNvPr>
          <p:cNvSpPr/>
          <p:nvPr userDrawn="1"/>
        </p:nvSpPr>
        <p:spPr>
          <a:xfrm>
            <a:off x="3717435" y="2857499"/>
            <a:ext cx="2928329" cy="3296557"/>
          </a:xfrm>
          <a:prstGeom prst="roundRect">
            <a:avLst>
              <a:gd name="adj" fmla="val 125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Rectangle: Rounded Corners 3">
            <a:extLst>
              <a:ext uri="{FF2B5EF4-FFF2-40B4-BE49-F238E27FC236}">
                <a16:creationId xmlns:a16="http://schemas.microsoft.com/office/drawing/2014/main" id="{42C8BE6C-1EA4-46E5-B833-7705EFDB656F}"/>
              </a:ext>
            </a:extLst>
          </p:cNvPr>
          <p:cNvSpPr/>
          <p:nvPr userDrawn="1"/>
        </p:nvSpPr>
        <p:spPr>
          <a:xfrm>
            <a:off x="628650" y="2857499"/>
            <a:ext cx="2928329" cy="3296557"/>
          </a:xfrm>
          <a:prstGeom prst="roundRect">
            <a:avLst>
              <a:gd name="adj" fmla="val 12557"/>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 name="Text Placeholder 8">
            <a:extLst>
              <a:ext uri="{FF2B5EF4-FFF2-40B4-BE49-F238E27FC236}">
                <a16:creationId xmlns:a16="http://schemas.microsoft.com/office/drawing/2014/main" id="{58C1BC5F-D27D-4C21-87AC-BE67CE404392}"/>
              </a:ext>
            </a:extLst>
          </p:cNvPr>
          <p:cNvSpPr>
            <a:spLocks noGrp="1"/>
          </p:cNvSpPr>
          <p:nvPr>
            <p:ph type="body" sz="quarter" idx="11"/>
          </p:nvPr>
        </p:nvSpPr>
        <p:spPr>
          <a:xfrm>
            <a:off x="628650" y="430470"/>
            <a:ext cx="6965950" cy="623629"/>
          </a:xfrm>
          <a:prstGeom prst="rect">
            <a:avLst/>
          </a:prstGeom>
        </p:spPr>
        <p:txBody>
          <a:bodyPr/>
          <a:lstStyle>
            <a:lvl1pPr marL="0" indent="0">
              <a:buNone/>
              <a:defRPr sz="2800" b="1">
                <a:solidFill>
                  <a:schemeClr val="accent4"/>
                </a:solidFill>
              </a:defRPr>
            </a:lvl1pPr>
          </a:lstStyle>
          <a:p>
            <a:pPr lvl="0"/>
            <a:r>
              <a:rPr lang="en-US" dirty="0"/>
              <a:t>Edit Master text styles</a:t>
            </a:r>
          </a:p>
        </p:txBody>
      </p:sp>
      <p:sp>
        <p:nvSpPr>
          <p:cNvPr id="7" name="Text Placeholder 10">
            <a:extLst>
              <a:ext uri="{FF2B5EF4-FFF2-40B4-BE49-F238E27FC236}">
                <a16:creationId xmlns:a16="http://schemas.microsoft.com/office/drawing/2014/main" id="{0BDCBBC2-5E92-4F48-8985-EDF72778B97C}"/>
              </a:ext>
            </a:extLst>
          </p:cNvPr>
          <p:cNvSpPr>
            <a:spLocks noGrp="1"/>
          </p:cNvSpPr>
          <p:nvPr>
            <p:ph type="body" sz="quarter" idx="12"/>
          </p:nvPr>
        </p:nvSpPr>
        <p:spPr>
          <a:xfrm>
            <a:off x="628650" y="1168401"/>
            <a:ext cx="6965950" cy="1435099"/>
          </a:xfrm>
          <a:prstGeom prst="rect">
            <a:avLst/>
          </a:prstGeom>
        </p:spPr>
        <p:txBody>
          <a:bodyPr/>
          <a:lstStyle>
            <a:lvl1pPr marL="228600" indent="-228600">
              <a:lnSpc>
                <a:spcPct val="150000"/>
              </a:lnSpc>
              <a:buClr>
                <a:schemeClr val="accent3"/>
              </a:buClr>
              <a:buFont typeface="Wingdings" panose="05000000000000000000" pitchFamily="2" charset="2"/>
              <a:buChar char="§"/>
              <a:defRPr sz="1600"/>
            </a:lvl1pPr>
          </a:lstStyle>
          <a:p>
            <a:pPr lvl="0"/>
            <a:r>
              <a:rPr lang="en-US" dirty="0"/>
              <a:t>Edit Master text styles</a:t>
            </a:r>
          </a:p>
        </p:txBody>
      </p:sp>
      <p:sp>
        <p:nvSpPr>
          <p:cNvPr id="8" name="Text Placeholder 10">
            <a:extLst>
              <a:ext uri="{FF2B5EF4-FFF2-40B4-BE49-F238E27FC236}">
                <a16:creationId xmlns:a16="http://schemas.microsoft.com/office/drawing/2014/main" id="{4EF88511-BB58-4985-AF09-1689DC784167}"/>
              </a:ext>
            </a:extLst>
          </p:cNvPr>
          <p:cNvSpPr>
            <a:spLocks noGrp="1"/>
          </p:cNvSpPr>
          <p:nvPr>
            <p:ph type="body" sz="quarter" idx="13"/>
          </p:nvPr>
        </p:nvSpPr>
        <p:spPr>
          <a:xfrm>
            <a:off x="784225" y="3070678"/>
            <a:ext cx="2568575" cy="2809422"/>
          </a:xfrm>
          <a:prstGeom prst="rect">
            <a:avLst/>
          </a:prstGeom>
        </p:spPr>
        <p:txBody>
          <a:bodyPr/>
          <a:lstStyle>
            <a:lvl1pPr marL="228600" indent="-228600">
              <a:lnSpc>
                <a:spcPct val="150000"/>
              </a:lnSpc>
              <a:buClr>
                <a:schemeClr val="accent3"/>
              </a:buClr>
              <a:buFont typeface="Wingdings" panose="05000000000000000000" pitchFamily="2" charset="2"/>
              <a:buChar char="§"/>
              <a:defRPr sz="1400" b="0"/>
            </a:lvl1pPr>
          </a:lstStyle>
          <a:p>
            <a:pPr lvl="0"/>
            <a:r>
              <a:rPr lang="en-US" dirty="0"/>
              <a:t>Edit Master text styles</a:t>
            </a:r>
          </a:p>
        </p:txBody>
      </p:sp>
      <p:sp>
        <p:nvSpPr>
          <p:cNvPr id="9" name="Text Placeholder 10">
            <a:extLst>
              <a:ext uri="{FF2B5EF4-FFF2-40B4-BE49-F238E27FC236}">
                <a16:creationId xmlns:a16="http://schemas.microsoft.com/office/drawing/2014/main" id="{1B2C8BF5-BC60-4A2E-B7F7-9AD5192B721F}"/>
              </a:ext>
            </a:extLst>
          </p:cNvPr>
          <p:cNvSpPr>
            <a:spLocks noGrp="1"/>
          </p:cNvSpPr>
          <p:nvPr>
            <p:ph type="body" sz="quarter" idx="14"/>
          </p:nvPr>
        </p:nvSpPr>
        <p:spPr>
          <a:xfrm>
            <a:off x="3897313" y="3070678"/>
            <a:ext cx="2568575" cy="2809422"/>
          </a:xfrm>
          <a:prstGeom prst="rect">
            <a:avLst/>
          </a:prstGeom>
        </p:spPr>
        <p:txBody>
          <a:bodyPr/>
          <a:lstStyle>
            <a:lvl1pPr marL="228600" indent="-228600">
              <a:lnSpc>
                <a:spcPct val="150000"/>
              </a:lnSpc>
              <a:buClr>
                <a:schemeClr val="bg1"/>
              </a:buClr>
              <a:buFont typeface="Wingdings" panose="05000000000000000000" pitchFamily="2" charset="2"/>
              <a:buChar char="§"/>
              <a:defRPr sz="1400" b="0">
                <a:solidFill>
                  <a:schemeClr val="bg1"/>
                </a:solidFill>
              </a:defRPr>
            </a:lvl1pPr>
          </a:lstStyle>
          <a:p>
            <a:pPr lvl="0"/>
            <a:r>
              <a:rPr lang="en-US" dirty="0"/>
              <a:t>Edit Master text styles</a:t>
            </a:r>
          </a:p>
        </p:txBody>
      </p:sp>
      <p:pic>
        <p:nvPicPr>
          <p:cNvPr id="10" name="Picture 9">
            <a:extLst>
              <a:ext uri="{FF2B5EF4-FFF2-40B4-BE49-F238E27FC236}">
                <a16:creationId xmlns:a16="http://schemas.microsoft.com/office/drawing/2014/main" id="{7686F954-B38A-40A4-88AB-30DD462DA86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6433"/>
          <a:stretch/>
        </p:blipFill>
        <p:spPr>
          <a:xfrm>
            <a:off x="11619454" y="6198208"/>
            <a:ext cx="467206" cy="575377"/>
          </a:xfrm>
          <a:prstGeom prst="rect">
            <a:avLst/>
          </a:prstGeom>
        </p:spPr>
      </p:pic>
      <p:sp>
        <p:nvSpPr>
          <p:cNvPr id="11" name="Oval 10">
            <a:extLst>
              <a:ext uri="{FF2B5EF4-FFF2-40B4-BE49-F238E27FC236}">
                <a16:creationId xmlns:a16="http://schemas.microsoft.com/office/drawing/2014/main" id="{A8EFBA3E-E33F-47D9-A117-2E8A39CF3EEF}"/>
              </a:ext>
            </a:extLst>
          </p:cNvPr>
          <p:cNvSpPr/>
          <p:nvPr userDrawn="1"/>
        </p:nvSpPr>
        <p:spPr>
          <a:xfrm>
            <a:off x="104898" y="77387"/>
            <a:ext cx="386163" cy="386163"/>
          </a:xfrm>
          <a:prstGeom prst="ellipse">
            <a:avLst/>
          </a:prstGeom>
          <a:gradFill flip="none" rotWithShape="1">
            <a:gsLst>
              <a:gs pos="59000">
                <a:schemeClr val="accent2">
                  <a:alpha val="20000"/>
                </a:schemeClr>
              </a:gs>
              <a:gs pos="0">
                <a:schemeClr val="accent2">
                  <a:lumMod val="100000"/>
                  <a:alpha val="40000"/>
                </a:schemeClr>
              </a:gs>
              <a:gs pos="100000">
                <a:schemeClr val="accent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Tree>
    <p:extLst>
      <p:ext uri="{BB962C8B-B14F-4D97-AF65-F5344CB8AC3E}">
        <p14:creationId xmlns:p14="http://schemas.microsoft.com/office/powerpoint/2010/main" val="271203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
    <p:bg>
      <p:bgPr>
        <a:solidFill>
          <a:schemeClr val="accent4"/>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6878F5C2-4ACC-4232-9B44-846D35FC5CD0}"/>
              </a:ext>
            </a:extLst>
          </p:cNvPr>
          <p:cNvSpPr/>
          <p:nvPr userDrawn="1"/>
        </p:nvSpPr>
        <p:spPr>
          <a:xfrm>
            <a:off x="0" y="0"/>
            <a:ext cx="12192000" cy="6591300"/>
          </a:xfrm>
          <a:custGeom>
            <a:avLst/>
            <a:gdLst>
              <a:gd name="connsiteX0" fmla="*/ 0 w 12192000"/>
              <a:gd name="connsiteY0" fmla="*/ 0 h 6591300"/>
              <a:gd name="connsiteX1" fmla="*/ 12192000 w 12192000"/>
              <a:gd name="connsiteY1" fmla="*/ 0 h 6591300"/>
              <a:gd name="connsiteX2" fmla="*/ 12192000 w 12192000"/>
              <a:gd name="connsiteY2" fmla="*/ 4631118 h 6591300"/>
              <a:gd name="connsiteX3" fmla="*/ 12151046 w 12192000"/>
              <a:gd name="connsiteY3" fmla="*/ 4666700 h 6591300"/>
              <a:gd name="connsiteX4" fmla="*/ 6815138 w 12192000"/>
              <a:gd name="connsiteY4" fmla="*/ 6591300 h 6591300"/>
              <a:gd name="connsiteX5" fmla="*/ 117425 w 12192000"/>
              <a:gd name="connsiteY5" fmla="*/ 3233949 h 6591300"/>
              <a:gd name="connsiteX6" fmla="*/ 0 w 12192000"/>
              <a:gd name="connsiteY6" fmla="*/ 3068822 h 659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91300">
                <a:moveTo>
                  <a:pt x="0" y="0"/>
                </a:moveTo>
                <a:lnTo>
                  <a:pt x="12192000" y="0"/>
                </a:lnTo>
                <a:lnTo>
                  <a:pt x="12192000" y="4631118"/>
                </a:lnTo>
                <a:lnTo>
                  <a:pt x="12151046" y="4666700"/>
                </a:lnTo>
                <a:cubicBezTo>
                  <a:pt x="10703468" y="5868632"/>
                  <a:pt x="8843697" y="6591300"/>
                  <a:pt x="6815138" y="6591300"/>
                </a:cubicBezTo>
                <a:cubicBezTo>
                  <a:pt x="4074328" y="6591300"/>
                  <a:pt x="1641642" y="5272068"/>
                  <a:pt x="117425" y="3233949"/>
                </a:cubicBezTo>
                <a:lnTo>
                  <a:pt x="0" y="306882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5" name="Picture Placeholder 4">
            <a:extLst>
              <a:ext uri="{FF2B5EF4-FFF2-40B4-BE49-F238E27FC236}">
                <a16:creationId xmlns:a16="http://schemas.microsoft.com/office/drawing/2014/main" id="{499B21B3-B700-12A6-DE8A-4444A9268224}"/>
              </a:ext>
            </a:extLst>
          </p:cNvPr>
          <p:cNvSpPr>
            <a:spLocks noGrp="1"/>
          </p:cNvSpPr>
          <p:nvPr>
            <p:ph type="pic" sz="quarter" idx="10" hasCustomPrompt="1"/>
          </p:nvPr>
        </p:nvSpPr>
        <p:spPr>
          <a:xfrm>
            <a:off x="0" y="0"/>
            <a:ext cx="5196114" cy="6431916"/>
          </a:xfrm>
          <a:custGeom>
            <a:avLst/>
            <a:gdLst>
              <a:gd name="connsiteX0" fmla="*/ 0 w 5196114"/>
              <a:gd name="connsiteY0" fmla="*/ 0 h 6431916"/>
              <a:gd name="connsiteX1" fmla="*/ 5196114 w 5196114"/>
              <a:gd name="connsiteY1" fmla="*/ 0 h 6431916"/>
              <a:gd name="connsiteX2" fmla="*/ 5196114 w 5196114"/>
              <a:gd name="connsiteY2" fmla="*/ 6431916 h 6431916"/>
              <a:gd name="connsiteX3" fmla="*/ 4826685 w 5196114"/>
              <a:gd name="connsiteY3" fmla="*/ 6353325 h 6431916"/>
              <a:gd name="connsiteX4" fmla="*/ 117425 w 5196114"/>
              <a:gd name="connsiteY4" fmla="*/ 3233949 h 6431916"/>
              <a:gd name="connsiteX5" fmla="*/ 0 w 5196114"/>
              <a:gd name="connsiteY5" fmla="*/ 3068822 h 643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6114" h="6431916">
                <a:moveTo>
                  <a:pt x="0" y="0"/>
                </a:moveTo>
                <a:lnTo>
                  <a:pt x="5196114" y="0"/>
                </a:lnTo>
                <a:lnTo>
                  <a:pt x="5196114" y="6431916"/>
                </a:lnTo>
                <a:lnTo>
                  <a:pt x="4826685" y="6353325"/>
                </a:lnTo>
                <a:cubicBezTo>
                  <a:pt x="2914765" y="5886754"/>
                  <a:pt x="1260588" y="4762538"/>
                  <a:pt x="117425" y="3233949"/>
                </a:cubicBezTo>
                <a:lnTo>
                  <a:pt x="0" y="3068822"/>
                </a:lnTo>
                <a:close/>
              </a:path>
            </a:pathLst>
          </a:custGeom>
        </p:spPr>
        <p:txBody>
          <a:bodyPr wrap="square">
            <a:noAutofit/>
          </a:bodyPr>
          <a:lstStyle>
            <a:lvl1pPr>
              <a:defRPr/>
            </a:lvl1pPr>
          </a:lstStyle>
          <a:p>
            <a:r>
              <a:rPr lang="en-US" dirty="0"/>
              <a:t>PNG Here</a:t>
            </a:r>
            <a:endParaRPr lang="en-ID" dirty="0"/>
          </a:p>
        </p:txBody>
      </p:sp>
      <p:sp>
        <p:nvSpPr>
          <p:cNvPr id="4" name="Oval 3">
            <a:extLst>
              <a:ext uri="{FF2B5EF4-FFF2-40B4-BE49-F238E27FC236}">
                <a16:creationId xmlns:a16="http://schemas.microsoft.com/office/drawing/2014/main" id="{203ED14D-4F45-4F60-8999-A48DE0470891}"/>
              </a:ext>
            </a:extLst>
          </p:cNvPr>
          <p:cNvSpPr/>
          <p:nvPr userDrawn="1"/>
        </p:nvSpPr>
        <p:spPr>
          <a:xfrm>
            <a:off x="426593" y="444886"/>
            <a:ext cx="898425" cy="898425"/>
          </a:xfrm>
          <a:prstGeom prst="ellipse">
            <a:avLst/>
          </a:prstGeom>
          <a:gradFill flip="none" rotWithShape="1">
            <a:gsLst>
              <a:gs pos="59000">
                <a:schemeClr val="bg1">
                  <a:lumMod val="95000"/>
                  <a:alpha val="0"/>
                </a:schemeClr>
              </a:gs>
              <a:gs pos="0">
                <a:schemeClr val="bg1">
                  <a:lumMod val="95000"/>
                  <a:alpha val="20000"/>
                </a:schemeClr>
              </a:gs>
              <a:gs pos="100000">
                <a:schemeClr val="accent1">
                  <a:lumMod val="20000"/>
                  <a:lumOff val="80000"/>
                  <a:alpha val="1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6" name="Oval 5">
            <a:extLst>
              <a:ext uri="{FF2B5EF4-FFF2-40B4-BE49-F238E27FC236}">
                <a16:creationId xmlns:a16="http://schemas.microsoft.com/office/drawing/2014/main" id="{95C91FD1-31B7-4367-87CE-A6A54BC00E2C}"/>
              </a:ext>
            </a:extLst>
          </p:cNvPr>
          <p:cNvSpPr/>
          <p:nvPr userDrawn="1"/>
        </p:nvSpPr>
        <p:spPr>
          <a:xfrm>
            <a:off x="11239500" y="266700"/>
            <a:ext cx="704850" cy="704850"/>
          </a:xfrm>
          <a:prstGeom prst="ellipse">
            <a:avLst/>
          </a:prstGeom>
          <a:gradFill flip="none" rotWithShape="1">
            <a:gsLst>
              <a:gs pos="59000">
                <a:schemeClr val="bg1">
                  <a:lumMod val="95000"/>
                  <a:alpha val="0"/>
                </a:schemeClr>
              </a:gs>
              <a:gs pos="0">
                <a:schemeClr val="bg1">
                  <a:lumMod val="95000"/>
                  <a:alpha val="20000"/>
                </a:schemeClr>
              </a:gs>
              <a:gs pos="100000">
                <a:schemeClr val="accent1">
                  <a:lumMod val="20000"/>
                  <a:lumOff val="80000"/>
                  <a:alpha val="1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7" name="Oval 6">
            <a:extLst>
              <a:ext uri="{FF2B5EF4-FFF2-40B4-BE49-F238E27FC236}">
                <a16:creationId xmlns:a16="http://schemas.microsoft.com/office/drawing/2014/main" id="{26F1ED67-F93B-427E-B1B0-59997F7B6DBE}"/>
              </a:ext>
            </a:extLst>
          </p:cNvPr>
          <p:cNvSpPr/>
          <p:nvPr userDrawn="1"/>
        </p:nvSpPr>
        <p:spPr>
          <a:xfrm>
            <a:off x="9210675" y="5505450"/>
            <a:ext cx="419100" cy="419100"/>
          </a:xfrm>
          <a:prstGeom prst="ellipse">
            <a:avLst/>
          </a:prstGeom>
          <a:gradFill flip="none" rotWithShape="1">
            <a:gsLst>
              <a:gs pos="59000">
                <a:schemeClr val="bg1">
                  <a:lumMod val="95000"/>
                  <a:alpha val="0"/>
                </a:schemeClr>
              </a:gs>
              <a:gs pos="0">
                <a:schemeClr val="bg1">
                  <a:lumMod val="95000"/>
                  <a:alpha val="20000"/>
                </a:schemeClr>
              </a:gs>
              <a:gs pos="100000">
                <a:schemeClr val="accent1">
                  <a:lumMod val="20000"/>
                  <a:lumOff val="80000"/>
                  <a:alpha val="1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8" name="Oval 7">
            <a:extLst>
              <a:ext uri="{FF2B5EF4-FFF2-40B4-BE49-F238E27FC236}">
                <a16:creationId xmlns:a16="http://schemas.microsoft.com/office/drawing/2014/main" id="{7238991E-7CA3-43B3-B792-75943FDC1046}"/>
              </a:ext>
            </a:extLst>
          </p:cNvPr>
          <p:cNvSpPr/>
          <p:nvPr userDrawn="1"/>
        </p:nvSpPr>
        <p:spPr>
          <a:xfrm>
            <a:off x="4440231" y="4481932"/>
            <a:ext cx="398470" cy="398470"/>
          </a:xfrm>
          <a:prstGeom prst="ellipse">
            <a:avLst/>
          </a:prstGeom>
          <a:gradFill flip="none" rotWithShape="1">
            <a:gsLst>
              <a:gs pos="59000">
                <a:schemeClr val="bg1">
                  <a:lumMod val="95000"/>
                  <a:alpha val="0"/>
                </a:schemeClr>
              </a:gs>
              <a:gs pos="0">
                <a:schemeClr val="bg1">
                  <a:lumMod val="95000"/>
                  <a:alpha val="20000"/>
                </a:schemeClr>
              </a:gs>
              <a:gs pos="100000">
                <a:schemeClr val="accent1">
                  <a:lumMod val="20000"/>
                  <a:lumOff val="80000"/>
                  <a:alpha val="1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9" name="Text Placeholder 8">
            <a:extLst>
              <a:ext uri="{FF2B5EF4-FFF2-40B4-BE49-F238E27FC236}">
                <a16:creationId xmlns:a16="http://schemas.microsoft.com/office/drawing/2014/main" id="{B93BE76F-2B4F-4514-8481-2B3B524CBDE0}"/>
              </a:ext>
            </a:extLst>
          </p:cNvPr>
          <p:cNvSpPr>
            <a:spLocks noGrp="1"/>
          </p:cNvSpPr>
          <p:nvPr>
            <p:ph type="body" sz="quarter" idx="11"/>
          </p:nvPr>
        </p:nvSpPr>
        <p:spPr>
          <a:xfrm>
            <a:off x="5598431" y="444886"/>
            <a:ext cx="5348969" cy="4768464"/>
          </a:xfrm>
          <a:prstGeom prst="rect">
            <a:avLst/>
          </a:prstGeom>
        </p:spPr>
        <p:txBody>
          <a:bodyPr/>
          <a:lstStyle>
            <a:lvl1pPr marL="0" indent="0">
              <a:lnSpc>
                <a:spcPct val="100000"/>
              </a:lnSpc>
              <a:buNone/>
              <a:defRPr sz="7200" b="1">
                <a:solidFill>
                  <a:schemeClr val="bg1"/>
                </a:solidFill>
              </a:defRPr>
            </a:lvl1pPr>
          </a:lstStyle>
          <a:p>
            <a:pPr lvl="0"/>
            <a:r>
              <a:rPr lang="en-US" dirty="0"/>
              <a:t>Edit Master text</a:t>
            </a:r>
          </a:p>
        </p:txBody>
      </p:sp>
      <p:pic>
        <p:nvPicPr>
          <p:cNvPr id="11" name="Picture 10">
            <a:extLst>
              <a:ext uri="{FF2B5EF4-FFF2-40B4-BE49-F238E27FC236}">
                <a16:creationId xmlns:a16="http://schemas.microsoft.com/office/drawing/2014/main" id="{758FA2F6-9D9C-4AD8-BE3E-29F434B66D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6433"/>
          <a:stretch/>
        </p:blipFill>
        <p:spPr>
          <a:xfrm>
            <a:off x="11619454" y="6198208"/>
            <a:ext cx="467206" cy="575377"/>
          </a:xfrm>
          <a:prstGeom prst="rect">
            <a:avLst/>
          </a:prstGeom>
        </p:spPr>
      </p:pic>
    </p:spTree>
    <p:extLst>
      <p:ext uri="{BB962C8B-B14F-4D97-AF65-F5344CB8AC3E}">
        <p14:creationId xmlns:p14="http://schemas.microsoft.com/office/powerpoint/2010/main" val="75680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D59CB625-9351-7BA5-A29E-011E18758370}"/>
              </a:ext>
            </a:extLst>
          </p:cNvPr>
          <p:cNvSpPr>
            <a:spLocks noGrp="1"/>
          </p:cNvSpPr>
          <p:nvPr>
            <p:ph type="pic" sz="quarter" idx="12"/>
          </p:nvPr>
        </p:nvSpPr>
        <p:spPr>
          <a:xfrm>
            <a:off x="571501" y="2048577"/>
            <a:ext cx="2095499" cy="2094799"/>
          </a:xfrm>
          <a:custGeom>
            <a:avLst/>
            <a:gdLst>
              <a:gd name="connsiteX0" fmla="*/ 228425 w 2296954"/>
              <a:gd name="connsiteY0" fmla="*/ 0 h 2296186"/>
              <a:gd name="connsiteX1" fmla="*/ 2068529 w 2296954"/>
              <a:gd name="connsiteY1" fmla="*/ 0 h 2296186"/>
              <a:gd name="connsiteX2" fmla="*/ 2296954 w 2296954"/>
              <a:gd name="connsiteY2" fmla="*/ 228425 h 2296186"/>
              <a:gd name="connsiteX3" fmla="*/ 2296954 w 2296954"/>
              <a:gd name="connsiteY3" fmla="*/ 2067761 h 2296186"/>
              <a:gd name="connsiteX4" fmla="*/ 2068529 w 2296954"/>
              <a:gd name="connsiteY4" fmla="*/ 2296186 h 2296186"/>
              <a:gd name="connsiteX5" fmla="*/ 228425 w 2296954"/>
              <a:gd name="connsiteY5" fmla="*/ 2296186 h 2296186"/>
              <a:gd name="connsiteX6" fmla="*/ 0 w 2296954"/>
              <a:gd name="connsiteY6" fmla="*/ 2067761 h 2296186"/>
              <a:gd name="connsiteX7" fmla="*/ 0 w 2296954"/>
              <a:gd name="connsiteY7" fmla="*/ 228425 h 2296186"/>
              <a:gd name="connsiteX8" fmla="*/ 228425 w 2296954"/>
              <a:gd name="connsiteY8" fmla="*/ 0 h 22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6954" h="2296186">
                <a:moveTo>
                  <a:pt x="228425" y="0"/>
                </a:moveTo>
                <a:lnTo>
                  <a:pt x="2068529" y="0"/>
                </a:lnTo>
                <a:cubicBezTo>
                  <a:pt x="2194685" y="0"/>
                  <a:pt x="2296954" y="102269"/>
                  <a:pt x="2296954" y="228425"/>
                </a:cubicBezTo>
                <a:lnTo>
                  <a:pt x="2296954" y="2067761"/>
                </a:lnTo>
                <a:cubicBezTo>
                  <a:pt x="2296954" y="2193917"/>
                  <a:pt x="2194685" y="2296186"/>
                  <a:pt x="2068529" y="2296186"/>
                </a:cubicBezTo>
                <a:lnTo>
                  <a:pt x="228425" y="2296186"/>
                </a:lnTo>
                <a:cubicBezTo>
                  <a:pt x="102269" y="2296186"/>
                  <a:pt x="0" y="2193917"/>
                  <a:pt x="0" y="2067761"/>
                </a:cubicBezTo>
                <a:lnTo>
                  <a:pt x="0" y="228425"/>
                </a:lnTo>
                <a:cubicBezTo>
                  <a:pt x="0" y="102269"/>
                  <a:pt x="102269" y="0"/>
                  <a:pt x="228425" y="0"/>
                </a:cubicBezTo>
                <a:close/>
              </a:path>
            </a:pathLst>
          </a:custGeom>
          <a:pattFill prst="ltUpDiag">
            <a:fgClr>
              <a:schemeClr val="accent1"/>
            </a:fgClr>
            <a:bgClr>
              <a:schemeClr val="bg1"/>
            </a:bgClr>
          </a:pattFill>
        </p:spPr>
        <p:txBody>
          <a:bodyPr wrap="square">
            <a:noAutofit/>
          </a:bodyPr>
          <a:lstStyle>
            <a:lvl1pPr>
              <a:defRPr sz="1400"/>
            </a:lvl1pPr>
          </a:lstStyle>
          <a:p>
            <a:endParaRPr lang="en-ID"/>
          </a:p>
        </p:txBody>
      </p:sp>
      <p:sp>
        <p:nvSpPr>
          <p:cNvPr id="5" name="Freeform: Shape 4">
            <a:extLst>
              <a:ext uri="{FF2B5EF4-FFF2-40B4-BE49-F238E27FC236}">
                <a16:creationId xmlns:a16="http://schemas.microsoft.com/office/drawing/2014/main" id="{A1E76139-6F18-49BC-BA49-297D6802A032}"/>
              </a:ext>
            </a:extLst>
          </p:cNvPr>
          <p:cNvSpPr/>
          <p:nvPr userDrawn="1"/>
        </p:nvSpPr>
        <p:spPr>
          <a:xfrm flipH="1" flipV="1">
            <a:off x="0" y="0"/>
            <a:ext cx="3952729" cy="2714625"/>
          </a:xfrm>
          <a:custGeom>
            <a:avLst/>
            <a:gdLst>
              <a:gd name="connsiteX0" fmla="*/ 3105004 w 3952729"/>
              <a:gd name="connsiteY0" fmla="*/ 0 h 2714625"/>
              <a:gd name="connsiteX1" fmla="*/ 3736559 w 3952729"/>
              <a:gd name="connsiteY1" fmla="*/ 63667 h 2714625"/>
              <a:gd name="connsiteX2" fmla="*/ 3952729 w 3952729"/>
              <a:gd name="connsiteY2" fmla="*/ 119250 h 2714625"/>
              <a:gd name="connsiteX3" fmla="*/ 3952729 w 3952729"/>
              <a:gd name="connsiteY3" fmla="*/ 1517802 h 2714625"/>
              <a:gd name="connsiteX4" fmla="*/ 3815554 w 3952729"/>
              <a:gd name="connsiteY4" fmla="*/ 1451722 h 2714625"/>
              <a:gd name="connsiteX5" fmla="*/ 3105004 w 3952729"/>
              <a:gd name="connsiteY5" fmla="*/ 1308268 h 2714625"/>
              <a:gd name="connsiteX6" fmla="*/ 1361616 w 3952729"/>
              <a:gd name="connsiteY6" fmla="*/ 2590890 h 2714625"/>
              <a:gd name="connsiteX7" fmla="*/ 1329801 w 3952729"/>
              <a:gd name="connsiteY7" fmla="*/ 2714625 h 2714625"/>
              <a:gd name="connsiteX8" fmla="*/ 0 w 3952729"/>
              <a:gd name="connsiteY8" fmla="*/ 2714625 h 2714625"/>
              <a:gd name="connsiteX9" fmla="*/ 7387 w 3952729"/>
              <a:gd name="connsiteY9" fmla="*/ 2656490 h 2714625"/>
              <a:gd name="connsiteX10" fmla="*/ 3105004 w 3952729"/>
              <a:gd name="connsiteY10" fmla="*/ 0 h 271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2729" h="2714625">
                <a:moveTo>
                  <a:pt x="3105004" y="0"/>
                </a:moveTo>
                <a:cubicBezTo>
                  <a:pt x="3321343" y="0"/>
                  <a:pt x="3532561" y="21922"/>
                  <a:pt x="3736559" y="63667"/>
                </a:cubicBezTo>
                <a:lnTo>
                  <a:pt x="3952729" y="119250"/>
                </a:lnTo>
                <a:lnTo>
                  <a:pt x="3952729" y="1517802"/>
                </a:lnTo>
                <a:lnTo>
                  <a:pt x="3815554" y="1451722"/>
                </a:lnTo>
                <a:cubicBezTo>
                  <a:pt x="3597160" y="1359349"/>
                  <a:pt x="3357047" y="1308268"/>
                  <a:pt x="3105004" y="1308268"/>
                </a:cubicBezTo>
                <a:cubicBezTo>
                  <a:pt x="2285864" y="1308268"/>
                  <a:pt x="1592740" y="1847804"/>
                  <a:pt x="1361616" y="2590890"/>
                </a:cubicBezTo>
                <a:lnTo>
                  <a:pt x="1329801" y="2714625"/>
                </a:lnTo>
                <a:lnTo>
                  <a:pt x="0" y="2714625"/>
                </a:lnTo>
                <a:lnTo>
                  <a:pt x="7387" y="2656490"/>
                </a:lnTo>
                <a:cubicBezTo>
                  <a:pt x="237225" y="1152282"/>
                  <a:pt x="1536549" y="0"/>
                  <a:pt x="3105004" y="0"/>
                </a:cubicBezTo>
                <a:close/>
              </a:path>
            </a:pathLst>
          </a:custGeom>
          <a:gradFill>
            <a:gsLst>
              <a:gs pos="0">
                <a:schemeClr val="bg1">
                  <a:lumMod val="95000"/>
                  <a:alpha val="0"/>
                </a:schemeClr>
              </a:gs>
              <a:gs pos="66000">
                <a:schemeClr val="bg1">
                  <a:lumMod val="95000"/>
                  <a:alpha val="55000"/>
                </a:schemeClr>
              </a:gs>
              <a:gs pos="100000">
                <a:schemeClr val="accent2">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6" name="Text Placeholder 8">
            <a:extLst>
              <a:ext uri="{FF2B5EF4-FFF2-40B4-BE49-F238E27FC236}">
                <a16:creationId xmlns:a16="http://schemas.microsoft.com/office/drawing/2014/main" id="{40C0B162-0501-45B5-A7A1-94A0C15EC7AB}"/>
              </a:ext>
            </a:extLst>
          </p:cNvPr>
          <p:cNvSpPr>
            <a:spLocks noGrp="1"/>
          </p:cNvSpPr>
          <p:nvPr>
            <p:ph type="body" sz="quarter" idx="13"/>
          </p:nvPr>
        </p:nvSpPr>
        <p:spPr>
          <a:xfrm>
            <a:off x="571501" y="894020"/>
            <a:ext cx="11049000" cy="772075"/>
          </a:xfrm>
          <a:prstGeom prst="rect">
            <a:avLst/>
          </a:prstGeom>
        </p:spPr>
        <p:txBody>
          <a:bodyPr/>
          <a:lstStyle>
            <a:lvl1pPr marL="0" indent="0">
              <a:buNone/>
              <a:defRPr sz="2800" b="1">
                <a:solidFill>
                  <a:schemeClr val="accent4"/>
                </a:solidFill>
              </a:defRPr>
            </a:lvl1pPr>
          </a:lstStyle>
          <a:p>
            <a:pPr lvl="0"/>
            <a:r>
              <a:rPr lang="en-US" dirty="0"/>
              <a:t>Edit Master text styles</a:t>
            </a:r>
          </a:p>
        </p:txBody>
      </p:sp>
      <p:sp>
        <p:nvSpPr>
          <p:cNvPr id="8" name="Text Placeholder 10">
            <a:extLst>
              <a:ext uri="{FF2B5EF4-FFF2-40B4-BE49-F238E27FC236}">
                <a16:creationId xmlns:a16="http://schemas.microsoft.com/office/drawing/2014/main" id="{A670CDF0-76D5-4535-B9C3-4EBA90543124}"/>
              </a:ext>
            </a:extLst>
          </p:cNvPr>
          <p:cNvSpPr>
            <a:spLocks noGrp="1"/>
          </p:cNvSpPr>
          <p:nvPr>
            <p:ph type="body" sz="quarter" idx="14" hasCustomPrompt="1"/>
          </p:nvPr>
        </p:nvSpPr>
        <p:spPr>
          <a:xfrm>
            <a:off x="571501" y="4368802"/>
            <a:ext cx="2095499" cy="546098"/>
          </a:xfrm>
          <a:prstGeom prst="rect">
            <a:avLst/>
          </a:prstGeom>
        </p:spPr>
        <p:txBody>
          <a:bodyPr/>
          <a:lstStyle>
            <a:lvl1pPr marL="0" indent="0" algn="ctr">
              <a:buClr>
                <a:schemeClr val="accent3"/>
              </a:buClr>
              <a:buFont typeface="Wingdings" panose="05000000000000000000" pitchFamily="2" charset="2"/>
              <a:buNone/>
              <a:defRPr sz="1800" b="1">
                <a:solidFill>
                  <a:schemeClr val="accent2"/>
                </a:solidFill>
              </a:defRPr>
            </a:lvl1pPr>
          </a:lstStyle>
          <a:p>
            <a:pPr lvl="0"/>
            <a:r>
              <a:rPr lang="en-US" dirty="0"/>
              <a:t>Edit text</a:t>
            </a:r>
          </a:p>
        </p:txBody>
      </p:sp>
      <p:sp>
        <p:nvSpPr>
          <p:cNvPr id="9" name="Picture Placeholder 12">
            <a:extLst>
              <a:ext uri="{FF2B5EF4-FFF2-40B4-BE49-F238E27FC236}">
                <a16:creationId xmlns:a16="http://schemas.microsoft.com/office/drawing/2014/main" id="{290C56B8-B1F0-4D31-9645-64922423BB34}"/>
              </a:ext>
            </a:extLst>
          </p:cNvPr>
          <p:cNvSpPr>
            <a:spLocks noGrp="1"/>
          </p:cNvSpPr>
          <p:nvPr>
            <p:ph type="pic" sz="quarter" idx="15"/>
          </p:nvPr>
        </p:nvSpPr>
        <p:spPr>
          <a:xfrm>
            <a:off x="3566894" y="2048577"/>
            <a:ext cx="2095499" cy="2094799"/>
          </a:xfrm>
          <a:custGeom>
            <a:avLst/>
            <a:gdLst>
              <a:gd name="connsiteX0" fmla="*/ 228425 w 2296954"/>
              <a:gd name="connsiteY0" fmla="*/ 0 h 2296186"/>
              <a:gd name="connsiteX1" fmla="*/ 2068529 w 2296954"/>
              <a:gd name="connsiteY1" fmla="*/ 0 h 2296186"/>
              <a:gd name="connsiteX2" fmla="*/ 2296954 w 2296954"/>
              <a:gd name="connsiteY2" fmla="*/ 228425 h 2296186"/>
              <a:gd name="connsiteX3" fmla="*/ 2296954 w 2296954"/>
              <a:gd name="connsiteY3" fmla="*/ 2067761 h 2296186"/>
              <a:gd name="connsiteX4" fmla="*/ 2068529 w 2296954"/>
              <a:gd name="connsiteY4" fmla="*/ 2296186 h 2296186"/>
              <a:gd name="connsiteX5" fmla="*/ 228425 w 2296954"/>
              <a:gd name="connsiteY5" fmla="*/ 2296186 h 2296186"/>
              <a:gd name="connsiteX6" fmla="*/ 0 w 2296954"/>
              <a:gd name="connsiteY6" fmla="*/ 2067761 h 2296186"/>
              <a:gd name="connsiteX7" fmla="*/ 0 w 2296954"/>
              <a:gd name="connsiteY7" fmla="*/ 228425 h 2296186"/>
              <a:gd name="connsiteX8" fmla="*/ 228425 w 2296954"/>
              <a:gd name="connsiteY8" fmla="*/ 0 h 22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6954" h="2296186">
                <a:moveTo>
                  <a:pt x="228425" y="0"/>
                </a:moveTo>
                <a:lnTo>
                  <a:pt x="2068529" y="0"/>
                </a:lnTo>
                <a:cubicBezTo>
                  <a:pt x="2194685" y="0"/>
                  <a:pt x="2296954" y="102269"/>
                  <a:pt x="2296954" y="228425"/>
                </a:cubicBezTo>
                <a:lnTo>
                  <a:pt x="2296954" y="2067761"/>
                </a:lnTo>
                <a:cubicBezTo>
                  <a:pt x="2296954" y="2193917"/>
                  <a:pt x="2194685" y="2296186"/>
                  <a:pt x="2068529" y="2296186"/>
                </a:cubicBezTo>
                <a:lnTo>
                  <a:pt x="228425" y="2296186"/>
                </a:lnTo>
                <a:cubicBezTo>
                  <a:pt x="102269" y="2296186"/>
                  <a:pt x="0" y="2193917"/>
                  <a:pt x="0" y="2067761"/>
                </a:cubicBezTo>
                <a:lnTo>
                  <a:pt x="0" y="228425"/>
                </a:lnTo>
                <a:cubicBezTo>
                  <a:pt x="0" y="102269"/>
                  <a:pt x="102269" y="0"/>
                  <a:pt x="228425" y="0"/>
                </a:cubicBezTo>
                <a:close/>
              </a:path>
            </a:pathLst>
          </a:custGeom>
          <a:pattFill prst="ltUpDiag">
            <a:fgClr>
              <a:schemeClr val="accent1"/>
            </a:fgClr>
            <a:bgClr>
              <a:schemeClr val="bg1"/>
            </a:bgClr>
          </a:pattFill>
        </p:spPr>
        <p:txBody>
          <a:bodyPr wrap="square">
            <a:noAutofit/>
          </a:bodyPr>
          <a:lstStyle>
            <a:lvl1pPr>
              <a:defRPr sz="1400"/>
            </a:lvl1pPr>
          </a:lstStyle>
          <a:p>
            <a:endParaRPr lang="en-ID"/>
          </a:p>
        </p:txBody>
      </p:sp>
      <p:sp>
        <p:nvSpPr>
          <p:cNvPr id="11" name="Picture Placeholder 12">
            <a:extLst>
              <a:ext uri="{FF2B5EF4-FFF2-40B4-BE49-F238E27FC236}">
                <a16:creationId xmlns:a16="http://schemas.microsoft.com/office/drawing/2014/main" id="{C4D67A29-84BF-4B3C-8E13-8B398FB189A6}"/>
              </a:ext>
            </a:extLst>
          </p:cNvPr>
          <p:cNvSpPr>
            <a:spLocks noGrp="1"/>
          </p:cNvSpPr>
          <p:nvPr>
            <p:ph type="pic" sz="quarter" idx="16"/>
          </p:nvPr>
        </p:nvSpPr>
        <p:spPr>
          <a:xfrm>
            <a:off x="6529609" y="2048577"/>
            <a:ext cx="2095499" cy="2094799"/>
          </a:xfrm>
          <a:custGeom>
            <a:avLst/>
            <a:gdLst>
              <a:gd name="connsiteX0" fmla="*/ 228425 w 2296954"/>
              <a:gd name="connsiteY0" fmla="*/ 0 h 2296186"/>
              <a:gd name="connsiteX1" fmla="*/ 2068529 w 2296954"/>
              <a:gd name="connsiteY1" fmla="*/ 0 h 2296186"/>
              <a:gd name="connsiteX2" fmla="*/ 2296954 w 2296954"/>
              <a:gd name="connsiteY2" fmla="*/ 228425 h 2296186"/>
              <a:gd name="connsiteX3" fmla="*/ 2296954 w 2296954"/>
              <a:gd name="connsiteY3" fmla="*/ 2067761 h 2296186"/>
              <a:gd name="connsiteX4" fmla="*/ 2068529 w 2296954"/>
              <a:gd name="connsiteY4" fmla="*/ 2296186 h 2296186"/>
              <a:gd name="connsiteX5" fmla="*/ 228425 w 2296954"/>
              <a:gd name="connsiteY5" fmla="*/ 2296186 h 2296186"/>
              <a:gd name="connsiteX6" fmla="*/ 0 w 2296954"/>
              <a:gd name="connsiteY6" fmla="*/ 2067761 h 2296186"/>
              <a:gd name="connsiteX7" fmla="*/ 0 w 2296954"/>
              <a:gd name="connsiteY7" fmla="*/ 228425 h 2296186"/>
              <a:gd name="connsiteX8" fmla="*/ 228425 w 2296954"/>
              <a:gd name="connsiteY8" fmla="*/ 0 h 22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6954" h="2296186">
                <a:moveTo>
                  <a:pt x="228425" y="0"/>
                </a:moveTo>
                <a:lnTo>
                  <a:pt x="2068529" y="0"/>
                </a:lnTo>
                <a:cubicBezTo>
                  <a:pt x="2194685" y="0"/>
                  <a:pt x="2296954" y="102269"/>
                  <a:pt x="2296954" y="228425"/>
                </a:cubicBezTo>
                <a:lnTo>
                  <a:pt x="2296954" y="2067761"/>
                </a:lnTo>
                <a:cubicBezTo>
                  <a:pt x="2296954" y="2193917"/>
                  <a:pt x="2194685" y="2296186"/>
                  <a:pt x="2068529" y="2296186"/>
                </a:cubicBezTo>
                <a:lnTo>
                  <a:pt x="228425" y="2296186"/>
                </a:lnTo>
                <a:cubicBezTo>
                  <a:pt x="102269" y="2296186"/>
                  <a:pt x="0" y="2193917"/>
                  <a:pt x="0" y="2067761"/>
                </a:cubicBezTo>
                <a:lnTo>
                  <a:pt x="0" y="228425"/>
                </a:lnTo>
                <a:cubicBezTo>
                  <a:pt x="0" y="102269"/>
                  <a:pt x="102269" y="0"/>
                  <a:pt x="228425" y="0"/>
                </a:cubicBezTo>
                <a:close/>
              </a:path>
            </a:pathLst>
          </a:custGeom>
          <a:pattFill prst="ltUpDiag">
            <a:fgClr>
              <a:schemeClr val="accent1"/>
            </a:fgClr>
            <a:bgClr>
              <a:schemeClr val="bg1"/>
            </a:bgClr>
          </a:pattFill>
        </p:spPr>
        <p:txBody>
          <a:bodyPr wrap="square">
            <a:noAutofit/>
          </a:bodyPr>
          <a:lstStyle>
            <a:lvl1pPr>
              <a:defRPr sz="1400"/>
            </a:lvl1pPr>
          </a:lstStyle>
          <a:p>
            <a:endParaRPr lang="en-ID"/>
          </a:p>
        </p:txBody>
      </p:sp>
      <p:sp>
        <p:nvSpPr>
          <p:cNvPr id="12" name="Picture Placeholder 12">
            <a:extLst>
              <a:ext uri="{FF2B5EF4-FFF2-40B4-BE49-F238E27FC236}">
                <a16:creationId xmlns:a16="http://schemas.microsoft.com/office/drawing/2014/main" id="{8732191E-82E1-4CBA-B2EC-FC401F0314ED}"/>
              </a:ext>
            </a:extLst>
          </p:cNvPr>
          <p:cNvSpPr>
            <a:spLocks noGrp="1"/>
          </p:cNvSpPr>
          <p:nvPr>
            <p:ph type="pic" sz="quarter" idx="17"/>
          </p:nvPr>
        </p:nvSpPr>
        <p:spPr>
          <a:xfrm>
            <a:off x="9525002" y="2048577"/>
            <a:ext cx="2095499" cy="2094799"/>
          </a:xfrm>
          <a:custGeom>
            <a:avLst/>
            <a:gdLst>
              <a:gd name="connsiteX0" fmla="*/ 228425 w 2296954"/>
              <a:gd name="connsiteY0" fmla="*/ 0 h 2296186"/>
              <a:gd name="connsiteX1" fmla="*/ 2068529 w 2296954"/>
              <a:gd name="connsiteY1" fmla="*/ 0 h 2296186"/>
              <a:gd name="connsiteX2" fmla="*/ 2296954 w 2296954"/>
              <a:gd name="connsiteY2" fmla="*/ 228425 h 2296186"/>
              <a:gd name="connsiteX3" fmla="*/ 2296954 w 2296954"/>
              <a:gd name="connsiteY3" fmla="*/ 2067761 h 2296186"/>
              <a:gd name="connsiteX4" fmla="*/ 2068529 w 2296954"/>
              <a:gd name="connsiteY4" fmla="*/ 2296186 h 2296186"/>
              <a:gd name="connsiteX5" fmla="*/ 228425 w 2296954"/>
              <a:gd name="connsiteY5" fmla="*/ 2296186 h 2296186"/>
              <a:gd name="connsiteX6" fmla="*/ 0 w 2296954"/>
              <a:gd name="connsiteY6" fmla="*/ 2067761 h 2296186"/>
              <a:gd name="connsiteX7" fmla="*/ 0 w 2296954"/>
              <a:gd name="connsiteY7" fmla="*/ 228425 h 2296186"/>
              <a:gd name="connsiteX8" fmla="*/ 228425 w 2296954"/>
              <a:gd name="connsiteY8" fmla="*/ 0 h 22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6954" h="2296186">
                <a:moveTo>
                  <a:pt x="228425" y="0"/>
                </a:moveTo>
                <a:lnTo>
                  <a:pt x="2068529" y="0"/>
                </a:lnTo>
                <a:cubicBezTo>
                  <a:pt x="2194685" y="0"/>
                  <a:pt x="2296954" y="102269"/>
                  <a:pt x="2296954" y="228425"/>
                </a:cubicBezTo>
                <a:lnTo>
                  <a:pt x="2296954" y="2067761"/>
                </a:lnTo>
                <a:cubicBezTo>
                  <a:pt x="2296954" y="2193917"/>
                  <a:pt x="2194685" y="2296186"/>
                  <a:pt x="2068529" y="2296186"/>
                </a:cubicBezTo>
                <a:lnTo>
                  <a:pt x="228425" y="2296186"/>
                </a:lnTo>
                <a:cubicBezTo>
                  <a:pt x="102269" y="2296186"/>
                  <a:pt x="0" y="2193917"/>
                  <a:pt x="0" y="2067761"/>
                </a:cubicBezTo>
                <a:lnTo>
                  <a:pt x="0" y="228425"/>
                </a:lnTo>
                <a:cubicBezTo>
                  <a:pt x="0" y="102269"/>
                  <a:pt x="102269" y="0"/>
                  <a:pt x="228425" y="0"/>
                </a:cubicBezTo>
                <a:close/>
              </a:path>
            </a:pathLst>
          </a:custGeom>
          <a:pattFill prst="ltUpDiag">
            <a:fgClr>
              <a:schemeClr val="accent1"/>
            </a:fgClr>
            <a:bgClr>
              <a:schemeClr val="bg1"/>
            </a:bgClr>
          </a:pattFill>
        </p:spPr>
        <p:txBody>
          <a:bodyPr wrap="square">
            <a:noAutofit/>
          </a:bodyPr>
          <a:lstStyle>
            <a:lvl1pPr>
              <a:defRPr sz="1400"/>
            </a:lvl1pPr>
          </a:lstStyle>
          <a:p>
            <a:endParaRPr lang="en-ID"/>
          </a:p>
        </p:txBody>
      </p:sp>
      <p:sp>
        <p:nvSpPr>
          <p:cNvPr id="14" name="Text Placeholder 10">
            <a:extLst>
              <a:ext uri="{FF2B5EF4-FFF2-40B4-BE49-F238E27FC236}">
                <a16:creationId xmlns:a16="http://schemas.microsoft.com/office/drawing/2014/main" id="{EA775E42-7835-4B7D-9E95-AAB9EE57FA5F}"/>
              </a:ext>
            </a:extLst>
          </p:cNvPr>
          <p:cNvSpPr>
            <a:spLocks noGrp="1"/>
          </p:cNvSpPr>
          <p:nvPr>
            <p:ph type="body" sz="quarter" idx="18" hasCustomPrompt="1"/>
          </p:nvPr>
        </p:nvSpPr>
        <p:spPr>
          <a:xfrm>
            <a:off x="571500" y="5029202"/>
            <a:ext cx="2095499" cy="1612898"/>
          </a:xfrm>
          <a:prstGeom prst="rect">
            <a:avLst/>
          </a:prstGeom>
        </p:spPr>
        <p:txBody>
          <a:bodyPr/>
          <a:lstStyle>
            <a:lvl1pPr marL="0" indent="0" algn="ctr">
              <a:lnSpc>
                <a:spcPct val="150000"/>
              </a:lnSpc>
              <a:buClr>
                <a:schemeClr val="accent3"/>
              </a:buClr>
              <a:buFont typeface="Wingdings" panose="05000000000000000000" pitchFamily="2" charset="2"/>
              <a:buNone/>
              <a:defRPr sz="1400" b="0">
                <a:solidFill>
                  <a:schemeClr val="tx1"/>
                </a:solidFill>
              </a:defRPr>
            </a:lvl1pPr>
          </a:lstStyle>
          <a:p>
            <a:pPr lvl="0"/>
            <a:r>
              <a:rPr lang="en-US" dirty="0"/>
              <a:t>Edit text</a:t>
            </a:r>
          </a:p>
        </p:txBody>
      </p:sp>
      <p:sp>
        <p:nvSpPr>
          <p:cNvPr id="15" name="Text Placeholder 10">
            <a:extLst>
              <a:ext uri="{FF2B5EF4-FFF2-40B4-BE49-F238E27FC236}">
                <a16:creationId xmlns:a16="http://schemas.microsoft.com/office/drawing/2014/main" id="{045FF8CB-083B-4183-9EB9-458B8F592EF1}"/>
              </a:ext>
            </a:extLst>
          </p:cNvPr>
          <p:cNvSpPr>
            <a:spLocks noGrp="1"/>
          </p:cNvSpPr>
          <p:nvPr>
            <p:ph type="body" sz="quarter" idx="19" hasCustomPrompt="1"/>
          </p:nvPr>
        </p:nvSpPr>
        <p:spPr>
          <a:xfrm>
            <a:off x="3566895" y="4368802"/>
            <a:ext cx="2095499" cy="546098"/>
          </a:xfrm>
          <a:prstGeom prst="rect">
            <a:avLst/>
          </a:prstGeom>
        </p:spPr>
        <p:txBody>
          <a:bodyPr/>
          <a:lstStyle>
            <a:lvl1pPr marL="0" indent="0" algn="ctr">
              <a:buClr>
                <a:schemeClr val="accent3"/>
              </a:buClr>
              <a:buFont typeface="Wingdings" panose="05000000000000000000" pitchFamily="2" charset="2"/>
              <a:buNone/>
              <a:defRPr sz="1800" b="1">
                <a:solidFill>
                  <a:schemeClr val="accent3"/>
                </a:solidFill>
              </a:defRPr>
            </a:lvl1pPr>
          </a:lstStyle>
          <a:p>
            <a:pPr lvl="0"/>
            <a:r>
              <a:rPr lang="en-US" dirty="0"/>
              <a:t>Edit text</a:t>
            </a:r>
          </a:p>
        </p:txBody>
      </p:sp>
      <p:sp>
        <p:nvSpPr>
          <p:cNvPr id="16" name="Text Placeholder 10">
            <a:extLst>
              <a:ext uri="{FF2B5EF4-FFF2-40B4-BE49-F238E27FC236}">
                <a16:creationId xmlns:a16="http://schemas.microsoft.com/office/drawing/2014/main" id="{A381EE88-5311-4916-B3D7-824A40DF960C}"/>
              </a:ext>
            </a:extLst>
          </p:cNvPr>
          <p:cNvSpPr>
            <a:spLocks noGrp="1"/>
          </p:cNvSpPr>
          <p:nvPr>
            <p:ph type="body" sz="quarter" idx="20" hasCustomPrompt="1"/>
          </p:nvPr>
        </p:nvSpPr>
        <p:spPr>
          <a:xfrm>
            <a:off x="3566894" y="5029202"/>
            <a:ext cx="2095499" cy="1612898"/>
          </a:xfrm>
          <a:prstGeom prst="rect">
            <a:avLst/>
          </a:prstGeom>
        </p:spPr>
        <p:txBody>
          <a:bodyPr/>
          <a:lstStyle>
            <a:lvl1pPr marL="0" indent="0" algn="ctr">
              <a:lnSpc>
                <a:spcPct val="150000"/>
              </a:lnSpc>
              <a:buClr>
                <a:schemeClr val="accent3"/>
              </a:buClr>
              <a:buFont typeface="Wingdings" panose="05000000000000000000" pitchFamily="2" charset="2"/>
              <a:buNone/>
              <a:defRPr sz="1400" b="0">
                <a:solidFill>
                  <a:schemeClr val="tx1"/>
                </a:solidFill>
              </a:defRPr>
            </a:lvl1pPr>
          </a:lstStyle>
          <a:p>
            <a:pPr lvl="0"/>
            <a:r>
              <a:rPr lang="en-US" dirty="0"/>
              <a:t>Edit text</a:t>
            </a:r>
          </a:p>
        </p:txBody>
      </p:sp>
      <p:sp>
        <p:nvSpPr>
          <p:cNvPr id="19" name="Text Placeholder 10">
            <a:extLst>
              <a:ext uri="{FF2B5EF4-FFF2-40B4-BE49-F238E27FC236}">
                <a16:creationId xmlns:a16="http://schemas.microsoft.com/office/drawing/2014/main" id="{621ED938-0E9B-4CD6-9798-CD2BB6D383CF}"/>
              </a:ext>
            </a:extLst>
          </p:cNvPr>
          <p:cNvSpPr>
            <a:spLocks noGrp="1"/>
          </p:cNvSpPr>
          <p:nvPr>
            <p:ph type="body" sz="quarter" idx="21" hasCustomPrompt="1"/>
          </p:nvPr>
        </p:nvSpPr>
        <p:spPr>
          <a:xfrm>
            <a:off x="6529606" y="4324352"/>
            <a:ext cx="2095499" cy="546098"/>
          </a:xfrm>
          <a:prstGeom prst="rect">
            <a:avLst/>
          </a:prstGeom>
        </p:spPr>
        <p:txBody>
          <a:bodyPr/>
          <a:lstStyle>
            <a:lvl1pPr marL="0" indent="0" algn="ctr">
              <a:buClr>
                <a:schemeClr val="accent3"/>
              </a:buClr>
              <a:buFont typeface="Wingdings" panose="05000000000000000000" pitchFamily="2" charset="2"/>
              <a:buNone/>
              <a:defRPr sz="1800" b="1">
                <a:solidFill>
                  <a:schemeClr val="accent2"/>
                </a:solidFill>
              </a:defRPr>
            </a:lvl1pPr>
          </a:lstStyle>
          <a:p>
            <a:pPr lvl="0"/>
            <a:r>
              <a:rPr lang="en-US" dirty="0"/>
              <a:t>Edit text</a:t>
            </a:r>
          </a:p>
        </p:txBody>
      </p:sp>
      <p:sp>
        <p:nvSpPr>
          <p:cNvPr id="20" name="Text Placeholder 10">
            <a:extLst>
              <a:ext uri="{FF2B5EF4-FFF2-40B4-BE49-F238E27FC236}">
                <a16:creationId xmlns:a16="http://schemas.microsoft.com/office/drawing/2014/main" id="{31BAADC9-2EB8-4ABE-9625-9D0665A65336}"/>
              </a:ext>
            </a:extLst>
          </p:cNvPr>
          <p:cNvSpPr>
            <a:spLocks noGrp="1"/>
          </p:cNvSpPr>
          <p:nvPr>
            <p:ph type="body" sz="quarter" idx="22" hasCustomPrompt="1"/>
          </p:nvPr>
        </p:nvSpPr>
        <p:spPr>
          <a:xfrm>
            <a:off x="6529605" y="4984752"/>
            <a:ext cx="2095499" cy="1612898"/>
          </a:xfrm>
          <a:prstGeom prst="rect">
            <a:avLst/>
          </a:prstGeom>
        </p:spPr>
        <p:txBody>
          <a:bodyPr/>
          <a:lstStyle>
            <a:lvl1pPr marL="0" indent="0" algn="ctr">
              <a:lnSpc>
                <a:spcPct val="150000"/>
              </a:lnSpc>
              <a:buClr>
                <a:schemeClr val="accent3"/>
              </a:buClr>
              <a:buFont typeface="Wingdings" panose="05000000000000000000" pitchFamily="2" charset="2"/>
              <a:buNone/>
              <a:defRPr sz="1400" b="0">
                <a:solidFill>
                  <a:schemeClr val="tx1"/>
                </a:solidFill>
              </a:defRPr>
            </a:lvl1pPr>
          </a:lstStyle>
          <a:p>
            <a:pPr lvl="0"/>
            <a:r>
              <a:rPr lang="en-US" dirty="0"/>
              <a:t>Edit text</a:t>
            </a:r>
          </a:p>
        </p:txBody>
      </p:sp>
      <p:sp>
        <p:nvSpPr>
          <p:cNvPr id="21" name="Text Placeholder 10">
            <a:extLst>
              <a:ext uri="{FF2B5EF4-FFF2-40B4-BE49-F238E27FC236}">
                <a16:creationId xmlns:a16="http://schemas.microsoft.com/office/drawing/2014/main" id="{D2D9CF60-BF52-40D2-8156-81EC2383D4F1}"/>
              </a:ext>
            </a:extLst>
          </p:cNvPr>
          <p:cNvSpPr>
            <a:spLocks noGrp="1"/>
          </p:cNvSpPr>
          <p:nvPr>
            <p:ph type="body" sz="quarter" idx="23" hasCustomPrompt="1"/>
          </p:nvPr>
        </p:nvSpPr>
        <p:spPr>
          <a:xfrm>
            <a:off x="9525000" y="4324352"/>
            <a:ext cx="2095499" cy="546098"/>
          </a:xfrm>
          <a:prstGeom prst="rect">
            <a:avLst/>
          </a:prstGeom>
        </p:spPr>
        <p:txBody>
          <a:bodyPr/>
          <a:lstStyle>
            <a:lvl1pPr marL="0" indent="0" algn="ctr">
              <a:buClr>
                <a:schemeClr val="accent3"/>
              </a:buClr>
              <a:buFont typeface="Wingdings" panose="05000000000000000000" pitchFamily="2" charset="2"/>
              <a:buNone/>
              <a:defRPr sz="1800" b="1">
                <a:solidFill>
                  <a:schemeClr val="accent3"/>
                </a:solidFill>
              </a:defRPr>
            </a:lvl1pPr>
          </a:lstStyle>
          <a:p>
            <a:pPr lvl="0"/>
            <a:r>
              <a:rPr lang="en-US" dirty="0"/>
              <a:t>Edit text</a:t>
            </a:r>
          </a:p>
        </p:txBody>
      </p:sp>
      <p:sp>
        <p:nvSpPr>
          <p:cNvPr id="22" name="Text Placeholder 10">
            <a:extLst>
              <a:ext uri="{FF2B5EF4-FFF2-40B4-BE49-F238E27FC236}">
                <a16:creationId xmlns:a16="http://schemas.microsoft.com/office/drawing/2014/main" id="{1518CDD2-B5B6-47E3-B3B6-FBED2BD45106}"/>
              </a:ext>
            </a:extLst>
          </p:cNvPr>
          <p:cNvSpPr>
            <a:spLocks noGrp="1"/>
          </p:cNvSpPr>
          <p:nvPr>
            <p:ph type="body" sz="quarter" idx="24" hasCustomPrompt="1"/>
          </p:nvPr>
        </p:nvSpPr>
        <p:spPr>
          <a:xfrm>
            <a:off x="9524999" y="4984752"/>
            <a:ext cx="2095499" cy="1612898"/>
          </a:xfrm>
          <a:prstGeom prst="rect">
            <a:avLst/>
          </a:prstGeom>
        </p:spPr>
        <p:txBody>
          <a:bodyPr/>
          <a:lstStyle>
            <a:lvl1pPr marL="0" indent="0" algn="ctr">
              <a:lnSpc>
                <a:spcPct val="150000"/>
              </a:lnSpc>
              <a:buClr>
                <a:schemeClr val="accent3"/>
              </a:buClr>
              <a:buFont typeface="Wingdings" panose="05000000000000000000" pitchFamily="2" charset="2"/>
              <a:buNone/>
              <a:defRPr sz="1400" b="0">
                <a:solidFill>
                  <a:schemeClr val="tx1"/>
                </a:solidFill>
              </a:defRPr>
            </a:lvl1pPr>
          </a:lstStyle>
          <a:p>
            <a:pPr lvl="0"/>
            <a:r>
              <a:rPr lang="en-US" dirty="0"/>
              <a:t>Edit text</a:t>
            </a:r>
          </a:p>
        </p:txBody>
      </p:sp>
      <p:pic>
        <p:nvPicPr>
          <p:cNvPr id="23" name="Picture 22">
            <a:extLst>
              <a:ext uri="{FF2B5EF4-FFF2-40B4-BE49-F238E27FC236}">
                <a16:creationId xmlns:a16="http://schemas.microsoft.com/office/drawing/2014/main" id="{FA81A1DC-882E-41A2-AE4A-CE161ACC8E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6433"/>
          <a:stretch/>
        </p:blipFill>
        <p:spPr>
          <a:xfrm>
            <a:off x="11619454" y="6198208"/>
            <a:ext cx="467206" cy="575377"/>
          </a:xfrm>
          <a:prstGeom prst="rect">
            <a:avLst/>
          </a:prstGeom>
        </p:spPr>
      </p:pic>
      <p:sp>
        <p:nvSpPr>
          <p:cNvPr id="24" name="Oval 23">
            <a:extLst>
              <a:ext uri="{FF2B5EF4-FFF2-40B4-BE49-F238E27FC236}">
                <a16:creationId xmlns:a16="http://schemas.microsoft.com/office/drawing/2014/main" id="{01448CD0-47ED-476A-9655-56067E01C6E0}"/>
              </a:ext>
            </a:extLst>
          </p:cNvPr>
          <p:cNvSpPr/>
          <p:nvPr userDrawn="1"/>
        </p:nvSpPr>
        <p:spPr>
          <a:xfrm>
            <a:off x="104898" y="77387"/>
            <a:ext cx="386163" cy="386163"/>
          </a:xfrm>
          <a:prstGeom prst="ellipse">
            <a:avLst/>
          </a:prstGeom>
          <a:gradFill flip="none" rotWithShape="1">
            <a:gsLst>
              <a:gs pos="59000">
                <a:schemeClr val="accent2">
                  <a:alpha val="20000"/>
                </a:schemeClr>
              </a:gs>
              <a:gs pos="0">
                <a:schemeClr val="accent2">
                  <a:lumMod val="100000"/>
                  <a:alpha val="40000"/>
                </a:schemeClr>
              </a:gs>
              <a:gs pos="100000">
                <a:schemeClr val="accent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Tree>
    <p:extLst>
      <p:ext uri="{BB962C8B-B14F-4D97-AF65-F5344CB8AC3E}">
        <p14:creationId xmlns:p14="http://schemas.microsoft.com/office/powerpoint/2010/main" val="132605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572EAEA-EAB3-4393-BBF9-FE53E3BCAC94}"/>
              </a:ext>
            </a:extLst>
          </p:cNvPr>
          <p:cNvSpPr/>
          <p:nvPr userDrawn="1"/>
        </p:nvSpPr>
        <p:spPr>
          <a:xfrm flipV="1">
            <a:off x="7433805" y="0"/>
            <a:ext cx="4758195" cy="6858000"/>
          </a:xfrm>
          <a:custGeom>
            <a:avLst/>
            <a:gdLst>
              <a:gd name="connsiteX0" fmla="*/ 732048 w 4758195"/>
              <a:gd name="connsiteY0" fmla="*/ 0 h 6858000"/>
              <a:gd name="connsiteX1" fmla="*/ 4758195 w 4758195"/>
              <a:gd name="connsiteY1" fmla="*/ 0 h 6858000"/>
              <a:gd name="connsiteX2" fmla="*/ 4758195 w 4758195"/>
              <a:gd name="connsiteY2" fmla="*/ 6858000 h 6858000"/>
              <a:gd name="connsiteX3" fmla="*/ 732048 w 4758195"/>
              <a:gd name="connsiteY3" fmla="*/ 6858000 h 6858000"/>
              <a:gd name="connsiteX4" fmla="*/ 660196 w 4758195"/>
              <a:gd name="connsiteY4" fmla="*/ 6699068 h 6858000"/>
              <a:gd name="connsiteX5" fmla="*/ 0 w 4758195"/>
              <a:gd name="connsiteY5" fmla="*/ 3429000 h 6858000"/>
              <a:gd name="connsiteX6" fmla="*/ 660196 w 4758195"/>
              <a:gd name="connsiteY6" fmla="*/ 15893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8195" h="6858000">
                <a:moveTo>
                  <a:pt x="732048" y="0"/>
                </a:moveTo>
                <a:lnTo>
                  <a:pt x="4758195" y="0"/>
                </a:lnTo>
                <a:lnTo>
                  <a:pt x="4758195" y="6858000"/>
                </a:lnTo>
                <a:lnTo>
                  <a:pt x="732048" y="6858000"/>
                </a:lnTo>
                <a:lnTo>
                  <a:pt x="660196" y="6699068"/>
                </a:lnTo>
                <a:cubicBezTo>
                  <a:pt x="235080" y="5693980"/>
                  <a:pt x="0" y="4588943"/>
                  <a:pt x="0" y="3429000"/>
                </a:cubicBezTo>
                <a:cubicBezTo>
                  <a:pt x="0" y="2269057"/>
                  <a:pt x="235080" y="1164020"/>
                  <a:pt x="660196" y="158932"/>
                </a:cubicBezTo>
                <a:close/>
              </a:path>
            </a:pathLst>
          </a:custGeom>
          <a:gradFill flip="none" rotWithShape="1">
            <a:gsLst>
              <a:gs pos="0">
                <a:schemeClr val="bg1">
                  <a:lumMod val="95000"/>
                  <a:alpha val="20000"/>
                </a:schemeClr>
              </a:gs>
              <a:gs pos="100000">
                <a:schemeClr val="accent1">
                  <a:lumMod val="20000"/>
                  <a:lumOff val="80000"/>
                  <a:alpha val="1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3" name="Freeform: Shape 2">
            <a:extLst>
              <a:ext uri="{FF2B5EF4-FFF2-40B4-BE49-F238E27FC236}">
                <a16:creationId xmlns:a16="http://schemas.microsoft.com/office/drawing/2014/main" id="{7047E37E-2B4C-4D21-8A75-ACF0892DD74C}"/>
              </a:ext>
            </a:extLst>
          </p:cNvPr>
          <p:cNvSpPr/>
          <p:nvPr userDrawn="1"/>
        </p:nvSpPr>
        <p:spPr>
          <a:xfrm flipH="1" flipV="1">
            <a:off x="0" y="-17404"/>
            <a:ext cx="5741861" cy="3943351"/>
          </a:xfrm>
          <a:custGeom>
            <a:avLst/>
            <a:gdLst>
              <a:gd name="connsiteX0" fmla="*/ 3105004 w 3952729"/>
              <a:gd name="connsiteY0" fmla="*/ 0 h 2714625"/>
              <a:gd name="connsiteX1" fmla="*/ 3736559 w 3952729"/>
              <a:gd name="connsiteY1" fmla="*/ 63667 h 2714625"/>
              <a:gd name="connsiteX2" fmla="*/ 3952729 w 3952729"/>
              <a:gd name="connsiteY2" fmla="*/ 119250 h 2714625"/>
              <a:gd name="connsiteX3" fmla="*/ 3952729 w 3952729"/>
              <a:gd name="connsiteY3" fmla="*/ 1517802 h 2714625"/>
              <a:gd name="connsiteX4" fmla="*/ 3815554 w 3952729"/>
              <a:gd name="connsiteY4" fmla="*/ 1451722 h 2714625"/>
              <a:gd name="connsiteX5" fmla="*/ 3105004 w 3952729"/>
              <a:gd name="connsiteY5" fmla="*/ 1308268 h 2714625"/>
              <a:gd name="connsiteX6" fmla="*/ 1361616 w 3952729"/>
              <a:gd name="connsiteY6" fmla="*/ 2590890 h 2714625"/>
              <a:gd name="connsiteX7" fmla="*/ 1329801 w 3952729"/>
              <a:gd name="connsiteY7" fmla="*/ 2714625 h 2714625"/>
              <a:gd name="connsiteX8" fmla="*/ 0 w 3952729"/>
              <a:gd name="connsiteY8" fmla="*/ 2714625 h 2714625"/>
              <a:gd name="connsiteX9" fmla="*/ 7387 w 3952729"/>
              <a:gd name="connsiteY9" fmla="*/ 2656490 h 2714625"/>
              <a:gd name="connsiteX10" fmla="*/ 3105004 w 3952729"/>
              <a:gd name="connsiteY10" fmla="*/ 0 h 271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2729" h="2714625">
                <a:moveTo>
                  <a:pt x="3105004" y="0"/>
                </a:moveTo>
                <a:cubicBezTo>
                  <a:pt x="3321343" y="0"/>
                  <a:pt x="3532561" y="21922"/>
                  <a:pt x="3736559" y="63667"/>
                </a:cubicBezTo>
                <a:lnTo>
                  <a:pt x="3952729" y="119250"/>
                </a:lnTo>
                <a:lnTo>
                  <a:pt x="3952729" y="1517802"/>
                </a:lnTo>
                <a:lnTo>
                  <a:pt x="3815554" y="1451722"/>
                </a:lnTo>
                <a:cubicBezTo>
                  <a:pt x="3597160" y="1359349"/>
                  <a:pt x="3357047" y="1308268"/>
                  <a:pt x="3105004" y="1308268"/>
                </a:cubicBezTo>
                <a:cubicBezTo>
                  <a:pt x="2285864" y="1308268"/>
                  <a:pt x="1592740" y="1847804"/>
                  <a:pt x="1361616" y="2590890"/>
                </a:cubicBezTo>
                <a:lnTo>
                  <a:pt x="1329801" y="2714625"/>
                </a:lnTo>
                <a:lnTo>
                  <a:pt x="0" y="2714625"/>
                </a:lnTo>
                <a:lnTo>
                  <a:pt x="7387" y="2656490"/>
                </a:lnTo>
                <a:cubicBezTo>
                  <a:pt x="237225" y="1152282"/>
                  <a:pt x="1536549" y="0"/>
                  <a:pt x="3105004" y="0"/>
                </a:cubicBezTo>
                <a:close/>
              </a:path>
            </a:pathLst>
          </a:custGeom>
          <a:gradFill>
            <a:gsLst>
              <a:gs pos="0">
                <a:schemeClr val="bg1">
                  <a:lumMod val="95000"/>
                  <a:alpha val="0"/>
                </a:schemeClr>
              </a:gs>
              <a:gs pos="66000">
                <a:schemeClr val="bg1">
                  <a:lumMod val="95000"/>
                  <a:alpha val="55000"/>
                </a:schemeClr>
              </a:gs>
              <a:gs pos="100000">
                <a:schemeClr val="accent2">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21" name="Text Placeholder 8">
            <a:extLst>
              <a:ext uri="{FF2B5EF4-FFF2-40B4-BE49-F238E27FC236}">
                <a16:creationId xmlns:a16="http://schemas.microsoft.com/office/drawing/2014/main" id="{A09E5693-BB55-4385-9924-9BA96752042E}"/>
              </a:ext>
            </a:extLst>
          </p:cNvPr>
          <p:cNvSpPr>
            <a:spLocks noGrp="1"/>
          </p:cNvSpPr>
          <p:nvPr>
            <p:ph type="body" sz="quarter" idx="11"/>
          </p:nvPr>
        </p:nvSpPr>
        <p:spPr>
          <a:xfrm>
            <a:off x="572278" y="987934"/>
            <a:ext cx="10921221" cy="623629"/>
          </a:xfrm>
          <a:prstGeom prst="rect">
            <a:avLst/>
          </a:prstGeom>
        </p:spPr>
        <p:txBody>
          <a:bodyPr/>
          <a:lstStyle>
            <a:lvl1pPr marL="0" indent="0">
              <a:buNone/>
              <a:defRPr sz="2800" b="1">
                <a:solidFill>
                  <a:schemeClr val="accent4"/>
                </a:solidFill>
              </a:defRPr>
            </a:lvl1pPr>
          </a:lstStyle>
          <a:p>
            <a:pPr lvl="0"/>
            <a:r>
              <a:rPr lang="en-US" dirty="0"/>
              <a:t>Edit Master text styles</a:t>
            </a:r>
          </a:p>
        </p:txBody>
      </p:sp>
      <p:sp>
        <p:nvSpPr>
          <p:cNvPr id="33" name="Shape">
            <a:extLst>
              <a:ext uri="{FF2B5EF4-FFF2-40B4-BE49-F238E27FC236}">
                <a16:creationId xmlns:a16="http://schemas.microsoft.com/office/drawing/2014/main" id="{6EFA0D02-9C6F-4EA3-8B7C-621B75C453FD}"/>
              </a:ext>
            </a:extLst>
          </p:cNvPr>
          <p:cNvSpPr/>
          <p:nvPr userDrawn="1"/>
        </p:nvSpPr>
        <p:spPr>
          <a:xfrm>
            <a:off x="5379020" y="1954272"/>
            <a:ext cx="2498652" cy="1186731"/>
          </a:xfrm>
          <a:custGeom>
            <a:avLst/>
            <a:gdLst/>
            <a:ahLst/>
            <a:cxnLst>
              <a:cxn ang="0">
                <a:pos x="wd2" y="hd2"/>
              </a:cxn>
              <a:cxn ang="5400000">
                <a:pos x="wd2" y="hd2"/>
              </a:cxn>
              <a:cxn ang="10800000">
                <a:pos x="wd2" y="hd2"/>
              </a:cxn>
              <a:cxn ang="16200000">
                <a:pos x="wd2" y="hd2"/>
              </a:cxn>
            </a:cxnLst>
            <a:rect l="0" t="0" r="r" b="b"/>
            <a:pathLst>
              <a:path w="21332" h="21600" extrusionOk="0">
                <a:moveTo>
                  <a:pt x="20287" y="21600"/>
                </a:moveTo>
                <a:cubicBezTo>
                  <a:pt x="21107" y="21600"/>
                  <a:pt x="21600" y="19700"/>
                  <a:pt x="21178" y="18200"/>
                </a:cubicBezTo>
                <a:cubicBezTo>
                  <a:pt x="19208" y="11250"/>
                  <a:pt x="16206" y="5750"/>
                  <a:pt x="12641" y="2700"/>
                </a:cubicBezTo>
                <a:cubicBezTo>
                  <a:pt x="10554" y="900"/>
                  <a:pt x="8349" y="0"/>
                  <a:pt x="6098" y="0"/>
                </a:cubicBezTo>
                <a:cubicBezTo>
                  <a:pt x="4245" y="0"/>
                  <a:pt x="2439" y="600"/>
                  <a:pt x="704" y="1800"/>
                </a:cubicBezTo>
                <a:cubicBezTo>
                  <a:pt x="281" y="2100"/>
                  <a:pt x="0" y="2950"/>
                  <a:pt x="0" y="3900"/>
                </a:cubicBezTo>
                <a:lnTo>
                  <a:pt x="0" y="19350"/>
                </a:lnTo>
                <a:cubicBezTo>
                  <a:pt x="0" y="20600"/>
                  <a:pt x="469" y="21600"/>
                  <a:pt x="1055" y="21600"/>
                </a:cubicBezTo>
                <a:lnTo>
                  <a:pt x="12219" y="21600"/>
                </a:lnTo>
                <a:lnTo>
                  <a:pt x="20287" y="21600"/>
                </a:lnTo>
                <a:close/>
              </a:path>
            </a:pathLst>
          </a:custGeom>
          <a:solidFill>
            <a:schemeClr val="accent4"/>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2000"/>
          </a:p>
        </p:txBody>
      </p:sp>
      <p:sp>
        <p:nvSpPr>
          <p:cNvPr id="34" name="Shape">
            <a:extLst>
              <a:ext uri="{FF2B5EF4-FFF2-40B4-BE49-F238E27FC236}">
                <a16:creationId xmlns:a16="http://schemas.microsoft.com/office/drawing/2014/main" id="{FDDE8AE1-03E9-4DDB-980C-44F583A489E5}"/>
              </a:ext>
            </a:extLst>
          </p:cNvPr>
          <p:cNvSpPr/>
          <p:nvPr userDrawn="1"/>
        </p:nvSpPr>
        <p:spPr>
          <a:xfrm>
            <a:off x="6972306" y="3300329"/>
            <a:ext cx="1186731" cy="2498652"/>
          </a:xfrm>
          <a:custGeom>
            <a:avLst/>
            <a:gdLst/>
            <a:ahLst/>
            <a:cxnLst>
              <a:cxn ang="0">
                <a:pos x="wd2" y="hd2"/>
              </a:cxn>
              <a:cxn ang="5400000">
                <a:pos x="wd2" y="hd2"/>
              </a:cxn>
              <a:cxn ang="10800000">
                <a:pos x="wd2" y="hd2"/>
              </a:cxn>
              <a:cxn ang="16200000">
                <a:pos x="wd2" y="hd2"/>
              </a:cxn>
            </a:cxnLst>
            <a:rect l="0" t="0" r="r" b="b"/>
            <a:pathLst>
              <a:path w="21600" h="21332" extrusionOk="0">
                <a:moveTo>
                  <a:pt x="0" y="20287"/>
                </a:moveTo>
                <a:cubicBezTo>
                  <a:pt x="0" y="21107"/>
                  <a:pt x="1900" y="21600"/>
                  <a:pt x="3400" y="21178"/>
                </a:cubicBezTo>
                <a:cubicBezTo>
                  <a:pt x="10350" y="19208"/>
                  <a:pt x="15850" y="16206"/>
                  <a:pt x="18900" y="12641"/>
                </a:cubicBezTo>
                <a:cubicBezTo>
                  <a:pt x="20700" y="10554"/>
                  <a:pt x="21600" y="8349"/>
                  <a:pt x="21600" y="6098"/>
                </a:cubicBezTo>
                <a:cubicBezTo>
                  <a:pt x="21600" y="4245"/>
                  <a:pt x="21000" y="2439"/>
                  <a:pt x="19800" y="704"/>
                </a:cubicBezTo>
                <a:cubicBezTo>
                  <a:pt x="19500" y="281"/>
                  <a:pt x="18650" y="0"/>
                  <a:pt x="17700" y="0"/>
                </a:cubicBezTo>
                <a:lnTo>
                  <a:pt x="2250" y="0"/>
                </a:lnTo>
                <a:cubicBezTo>
                  <a:pt x="1000" y="0"/>
                  <a:pt x="0" y="469"/>
                  <a:pt x="0" y="1055"/>
                </a:cubicBezTo>
                <a:lnTo>
                  <a:pt x="0" y="12219"/>
                </a:lnTo>
                <a:lnTo>
                  <a:pt x="0" y="20287"/>
                </a:lnTo>
                <a:close/>
              </a:path>
            </a:pathLst>
          </a:custGeom>
          <a:solidFill>
            <a:schemeClr val="accent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2000"/>
          </a:p>
        </p:txBody>
      </p:sp>
      <p:sp>
        <p:nvSpPr>
          <p:cNvPr id="35" name="Shape">
            <a:extLst>
              <a:ext uri="{FF2B5EF4-FFF2-40B4-BE49-F238E27FC236}">
                <a16:creationId xmlns:a16="http://schemas.microsoft.com/office/drawing/2014/main" id="{AA698CE3-E6A9-48A4-8B67-F973C3921A6D}"/>
              </a:ext>
            </a:extLst>
          </p:cNvPr>
          <p:cNvSpPr/>
          <p:nvPr userDrawn="1"/>
        </p:nvSpPr>
        <p:spPr>
          <a:xfrm>
            <a:off x="4032963" y="2228979"/>
            <a:ext cx="1186731" cy="2498652"/>
          </a:xfrm>
          <a:custGeom>
            <a:avLst/>
            <a:gdLst/>
            <a:ahLst/>
            <a:cxnLst>
              <a:cxn ang="0">
                <a:pos x="wd2" y="hd2"/>
              </a:cxn>
              <a:cxn ang="5400000">
                <a:pos x="wd2" y="hd2"/>
              </a:cxn>
              <a:cxn ang="10800000">
                <a:pos x="wd2" y="hd2"/>
              </a:cxn>
              <a:cxn ang="16200000">
                <a:pos x="wd2" y="hd2"/>
              </a:cxn>
            </a:cxnLst>
            <a:rect l="0" t="0" r="r" b="b"/>
            <a:pathLst>
              <a:path w="21600" h="21332" extrusionOk="0">
                <a:moveTo>
                  <a:pt x="21600" y="1045"/>
                </a:moveTo>
                <a:cubicBezTo>
                  <a:pt x="21600" y="225"/>
                  <a:pt x="19700" y="-268"/>
                  <a:pt x="18200" y="154"/>
                </a:cubicBezTo>
                <a:cubicBezTo>
                  <a:pt x="11250" y="2124"/>
                  <a:pt x="5750" y="5126"/>
                  <a:pt x="2700" y="8691"/>
                </a:cubicBezTo>
                <a:cubicBezTo>
                  <a:pt x="900" y="10778"/>
                  <a:pt x="0" y="12983"/>
                  <a:pt x="0" y="15234"/>
                </a:cubicBezTo>
                <a:cubicBezTo>
                  <a:pt x="0" y="17087"/>
                  <a:pt x="600" y="18893"/>
                  <a:pt x="1800" y="20628"/>
                </a:cubicBezTo>
                <a:cubicBezTo>
                  <a:pt x="2100" y="21051"/>
                  <a:pt x="2950" y="21332"/>
                  <a:pt x="3900" y="21332"/>
                </a:cubicBezTo>
                <a:lnTo>
                  <a:pt x="19350" y="21332"/>
                </a:lnTo>
                <a:cubicBezTo>
                  <a:pt x="20600" y="21332"/>
                  <a:pt x="21600" y="20863"/>
                  <a:pt x="21600" y="20277"/>
                </a:cubicBezTo>
                <a:lnTo>
                  <a:pt x="21600" y="9113"/>
                </a:lnTo>
                <a:lnTo>
                  <a:pt x="21600" y="1045"/>
                </a:lnTo>
                <a:close/>
              </a:path>
            </a:pathLst>
          </a:custGeom>
          <a:solidFill>
            <a:schemeClr val="accent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2000"/>
          </a:p>
        </p:txBody>
      </p:sp>
      <p:sp>
        <p:nvSpPr>
          <p:cNvPr id="36" name="Shape">
            <a:extLst>
              <a:ext uri="{FF2B5EF4-FFF2-40B4-BE49-F238E27FC236}">
                <a16:creationId xmlns:a16="http://schemas.microsoft.com/office/drawing/2014/main" id="{4DB4C20F-AE35-4473-9FB6-2723E94762A8}"/>
              </a:ext>
            </a:extLst>
          </p:cNvPr>
          <p:cNvSpPr/>
          <p:nvPr userDrawn="1"/>
        </p:nvSpPr>
        <p:spPr>
          <a:xfrm>
            <a:off x="4307670" y="4893615"/>
            <a:ext cx="2498652" cy="1186731"/>
          </a:xfrm>
          <a:custGeom>
            <a:avLst/>
            <a:gdLst/>
            <a:ahLst/>
            <a:cxnLst>
              <a:cxn ang="0">
                <a:pos x="wd2" y="hd2"/>
              </a:cxn>
              <a:cxn ang="5400000">
                <a:pos x="wd2" y="hd2"/>
              </a:cxn>
              <a:cxn ang="10800000">
                <a:pos x="wd2" y="hd2"/>
              </a:cxn>
              <a:cxn ang="16200000">
                <a:pos x="wd2" y="hd2"/>
              </a:cxn>
            </a:cxnLst>
            <a:rect l="0" t="0" r="r" b="b"/>
            <a:pathLst>
              <a:path w="21332" h="21600" extrusionOk="0">
                <a:moveTo>
                  <a:pt x="1045" y="0"/>
                </a:moveTo>
                <a:cubicBezTo>
                  <a:pt x="225" y="0"/>
                  <a:pt x="-268" y="1900"/>
                  <a:pt x="154" y="3400"/>
                </a:cubicBezTo>
                <a:cubicBezTo>
                  <a:pt x="2124" y="10350"/>
                  <a:pt x="5126" y="15850"/>
                  <a:pt x="8691" y="18900"/>
                </a:cubicBezTo>
                <a:cubicBezTo>
                  <a:pt x="10778" y="20700"/>
                  <a:pt x="12983" y="21600"/>
                  <a:pt x="15234" y="21600"/>
                </a:cubicBezTo>
                <a:cubicBezTo>
                  <a:pt x="17087" y="21600"/>
                  <a:pt x="18893" y="21000"/>
                  <a:pt x="20628" y="19800"/>
                </a:cubicBezTo>
                <a:cubicBezTo>
                  <a:pt x="21051" y="19500"/>
                  <a:pt x="21332" y="18650"/>
                  <a:pt x="21332" y="17700"/>
                </a:cubicBezTo>
                <a:lnTo>
                  <a:pt x="21332" y="2250"/>
                </a:lnTo>
                <a:cubicBezTo>
                  <a:pt x="21332" y="1000"/>
                  <a:pt x="20863" y="0"/>
                  <a:pt x="20277" y="0"/>
                </a:cubicBezTo>
                <a:lnTo>
                  <a:pt x="9113" y="0"/>
                </a:lnTo>
                <a:lnTo>
                  <a:pt x="1045" y="0"/>
                </a:lnTo>
                <a:close/>
              </a:path>
            </a:pathLst>
          </a:custGeom>
          <a:solidFill>
            <a:schemeClr val="accent4"/>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sz="2000"/>
          </a:p>
        </p:txBody>
      </p:sp>
      <p:sp>
        <p:nvSpPr>
          <p:cNvPr id="69" name="Picture Placeholder 22">
            <a:extLst>
              <a:ext uri="{FF2B5EF4-FFF2-40B4-BE49-F238E27FC236}">
                <a16:creationId xmlns:a16="http://schemas.microsoft.com/office/drawing/2014/main" id="{C1C832DE-9D1E-41A2-A243-38FBA48B81D0}"/>
              </a:ext>
            </a:extLst>
          </p:cNvPr>
          <p:cNvSpPr>
            <a:spLocks noGrp="1"/>
          </p:cNvSpPr>
          <p:nvPr>
            <p:ph type="pic" sz="quarter" idx="12"/>
          </p:nvPr>
        </p:nvSpPr>
        <p:spPr>
          <a:xfrm>
            <a:off x="4191025" y="3244098"/>
            <a:ext cx="870606" cy="870606"/>
          </a:xfrm>
          <a:prstGeom prst="rect">
            <a:avLst/>
          </a:prstGeom>
        </p:spPr>
        <p:txBody>
          <a:bodyPr/>
          <a:lstStyle>
            <a:lvl1pPr>
              <a:defRPr sz="100"/>
            </a:lvl1pPr>
          </a:lstStyle>
          <a:p>
            <a:endParaRPr lang="en-PK"/>
          </a:p>
        </p:txBody>
      </p:sp>
      <p:sp>
        <p:nvSpPr>
          <p:cNvPr id="70" name="Picture Placeholder 22">
            <a:extLst>
              <a:ext uri="{FF2B5EF4-FFF2-40B4-BE49-F238E27FC236}">
                <a16:creationId xmlns:a16="http://schemas.microsoft.com/office/drawing/2014/main" id="{F60E93F3-292E-4D9A-969A-BC074BFFB4B2}"/>
              </a:ext>
            </a:extLst>
          </p:cNvPr>
          <p:cNvSpPr>
            <a:spLocks noGrp="1"/>
          </p:cNvSpPr>
          <p:nvPr>
            <p:ph type="pic" sz="quarter" idx="13"/>
          </p:nvPr>
        </p:nvSpPr>
        <p:spPr>
          <a:xfrm>
            <a:off x="5717226" y="2126526"/>
            <a:ext cx="870606" cy="870606"/>
          </a:xfrm>
          <a:prstGeom prst="rect">
            <a:avLst/>
          </a:prstGeom>
        </p:spPr>
        <p:txBody>
          <a:bodyPr/>
          <a:lstStyle>
            <a:lvl1pPr>
              <a:defRPr sz="100"/>
            </a:lvl1pPr>
          </a:lstStyle>
          <a:p>
            <a:endParaRPr lang="en-PK"/>
          </a:p>
        </p:txBody>
      </p:sp>
      <p:sp>
        <p:nvSpPr>
          <p:cNvPr id="71" name="Picture Placeholder 22">
            <a:extLst>
              <a:ext uri="{FF2B5EF4-FFF2-40B4-BE49-F238E27FC236}">
                <a16:creationId xmlns:a16="http://schemas.microsoft.com/office/drawing/2014/main" id="{E8B15C70-33EA-477D-8754-576815253DA4}"/>
              </a:ext>
            </a:extLst>
          </p:cNvPr>
          <p:cNvSpPr>
            <a:spLocks noGrp="1"/>
          </p:cNvSpPr>
          <p:nvPr>
            <p:ph type="pic" sz="quarter" idx="14"/>
          </p:nvPr>
        </p:nvSpPr>
        <p:spPr>
          <a:xfrm>
            <a:off x="5717226" y="4999460"/>
            <a:ext cx="870606" cy="870606"/>
          </a:xfrm>
          <a:prstGeom prst="rect">
            <a:avLst/>
          </a:prstGeom>
        </p:spPr>
        <p:txBody>
          <a:bodyPr/>
          <a:lstStyle>
            <a:lvl1pPr>
              <a:defRPr sz="100"/>
            </a:lvl1pPr>
          </a:lstStyle>
          <a:p>
            <a:endParaRPr lang="en-PK"/>
          </a:p>
        </p:txBody>
      </p:sp>
      <p:sp>
        <p:nvSpPr>
          <p:cNvPr id="72" name="Picture Placeholder 22">
            <a:extLst>
              <a:ext uri="{FF2B5EF4-FFF2-40B4-BE49-F238E27FC236}">
                <a16:creationId xmlns:a16="http://schemas.microsoft.com/office/drawing/2014/main" id="{7B7DE1F7-2F6B-439B-8070-7EC6F375C4FF}"/>
              </a:ext>
            </a:extLst>
          </p:cNvPr>
          <p:cNvSpPr>
            <a:spLocks noGrp="1"/>
          </p:cNvSpPr>
          <p:nvPr>
            <p:ph type="pic" sz="quarter" idx="15"/>
          </p:nvPr>
        </p:nvSpPr>
        <p:spPr>
          <a:xfrm>
            <a:off x="7130368" y="3508046"/>
            <a:ext cx="870606" cy="870606"/>
          </a:xfrm>
          <a:prstGeom prst="rect">
            <a:avLst/>
          </a:prstGeom>
        </p:spPr>
        <p:txBody>
          <a:bodyPr/>
          <a:lstStyle>
            <a:lvl1pPr>
              <a:defRPr sz="100"/>
            </a:lvl1pPr>
          </a:lstStyle>
          <a:p>
            <a:endParaRPr lang="en-PK"/>
          </a:p>
        </p:txBody>
      </p:sp>
      <p:sp>
        <p:nvSpPr>
          <p:cNvPr id="74" name="Text Placeholder 10">
            <a:extLst>
              <a:ext uri="{FF2B5EF4-FFF2-40B4-BE49-F238E27FC236}">
                <a16:creationId xmlns:a16="http://schemas.microsoft.com/office/drawing/2014/main" id="{FB02C096-A3F5-491F-B4C1-D1E25674F730}"/>
              </a:ext>
            </a:extLst>
          </p:cNvPr>
          <p:cNvSpPr>
            <a:spLocks noGrp="1"/>
          </p:cNvSpPr>
          <p:nvPr>
            <p:ph type="body" sz="quarter" idx="16"/>
          </p:nvPr>
        </p:nvSpPr>
        <p:spPr>
          <a:xfrm>
            <a:off x="386781" y="3141003"/>
            <a:ext cx="3300293" cy="1134554"/>
          </a:xfrm>
          <a:prstGeom prst="rect">
            <a:avLst/>
          </a:prstGeom>
        </p:spPr>
        <p:txBody>
          <a:bodyPr/>
          <a:lstStyle>
            <a:lvl1pPr marL="0" indent="0" algn="r">
              <a:lnSpc>
                <a:spcPct val="150000"/>
              </a:lnSpc>
              <a:buClr>
                <a:schemeClr val="accent3"/>
              </a:buClr>
              <a:buFont typeface="Wingdings" panose="05000000000000000000" pitchFamily="2" charset="2"/>
              <a:buNone/>
              <a:defRPr sz="1600"/>
            </a:lvl1pPr>
          </a:lstStyle>
          <a:p>
            <a:pPr lvl="0"/>
            <a:r>
              <a:rPr lang="en-US" dirty="0"/>
              <a:t>Edit Master text styles</a:t>
            </a:r>
          </a:p>
        </p:txBody>
      </p:sp>
      <p:sp>
        <p:nvSpPr>
          <p:cNvPr id="75" name="Text Placeholder 10">
            <a:extLst>
              <a:ext uri="{FF2B5EF4-FFF2-40B4-BE49-F238E27FC236}">
                <a16:creationId xmlns:a16="http://schemas.microsoft.com/office/drawing/2014/main" id="{388C2480-716D-4CEF-9CE8-5A1F5BE0E0BA}"/>
              </a:ext>
            </a:extLst>
          </p:cNvPr>
          <p:cNvSpPr>
            <a:spLocks noGrp="1"/>
          </p:cNvSpPr>
          <p:nvPr>
            <p:ph type="body" sz="quarter" idx="17"/>
          </p:nvPr>
        </p:nvSpPr>
        <p:spPr>
          <a:xfrm>
            <a:off x="386781" y="2640104"/>
            <a:ext cx="3300293" cy="394955"/>
          </a:xfrm>
          <a:prstGeom prst="rect">
            <a:avLst/>
          </a:prstGeom>
        </p:spPr>
        <p:txBody>
          <a:bodyPr/>
          <a:lstStyle>
            <a:lvl1pPr marL="0" indent="0" algn="r">
              <a:buClr>
                <a:schemeClr val="accent3"/>
              </a:buClr>
              <a:buFont typeface="Wingdings" panose="05000000000000000000" pitchFamily="2" charset="2"/>
              <a:buNone/>
              <a:defRPr sz="1800" b="1">
                <a:solidFill>
                  <a:schemeClr val="accent5"/>
                </a:solidFill>
              </a:defRPr>
            </a:lvl1pPr>
          </a:lstStyle>
          <a:p>
            <a:pPr lvl="0"/>
            <a:r>
              <a:rPr lang="en-US" dirty="0"/>
              <a:t>Edit Master text</a:t>
            </a:r>
          </a:p>
        </p:txBody>
      </p:sp>
      <p:sp>
        <p:nvSpPr>
          <p:cNvPr id="76" name="Text Placeholder 10">
            <a:extLst>
              <a:ext uri="{FF2B5EF4-FFF2-40B4-BE49-F238E27FC236}">
                <a16:creationId xmlns:a16="http://schemas.microsoft.com/office/drawing/2014/main" id="{3D12D9F4-E803-46BD-B5A9-AB028230A7CA}"/>
              </a:ext>
            </a:extLst>
          </p:cNvPr>
          <p:cNvSpPr>
            <a:spLocks noGrp="1"/>
          </p:cNvSpPr>
          <p:nvPr>
            <p:ph type="body" sz="quarter" idx="18"/>
          </p:nvPr>
        </p:nvSpPr>
        <p:spPr>
          <a:xfrm>
            <a:off x="392153" y="5448901"/>
            <a:ext cx="3300293" cy="1134554"/>
          </a:xfrm>
          <a:prstGeom prst="rect">
            <a:avLst/>
          </a:prstGeom>
        </p:spPr>
        <p:txBody>
          <a:bodyPr/>
          <a:lstStyle>
            <a:lvl1pPr marL="0" indent="0" algn="r">
              <a:lnSpc>
                <a:spcPct val="150000"/>
              </a:lnSpc>
              <a:buClr>
                <a:schemeClr val="accent3"/>
              </a:buClr>
              <a:buFont typeface="Wingdings" panose="05000000000000000000" pitchFamily="2" charset="2"/>
              <a:buNone/>
              <a:defRPr sz="1600"/>
            </a:lvl1pPr>
          </a:lstStyle>
          <a:p>
            <a:pPr lvl="0"/>
            <a:r>
              <a:rPr lang="en-US" dirty="0"/>
              <a:t>Edit Master text styles</a:t>
            </a:r>
          </a:p>
        </p:txBody>
      </p:sp>
      <p:sp>
        <p:nvSpPr>
          <p:cNvPr id="77" name="Text Placeholder 10">
            <a:extLst>
              <a:ext uri="{FF2B5EF4-FFF2-40B4-BE49-F238E27FC236}">
                <a16:creationId xmlns:a16="http://schemas.microsoft.com/office/drawing/2014/main" id="{20D78B5A-ED41-47EC-BC1F-0ECCE1D4E58D}"/>
              </a:ext>
            </a:extLst>
          </p:cNvPr>
          <p:cNvSpPr>
            <a:spLocks noGrp="1"/>
          </p:cNvSpPr>
          <p:nvPr>
            <p:ph type="body" sz="quarter" idx="19"/>
          </p:nvPr>
        </p:nvSpPr>
        <p:spPr>
          <a:xfrm>
            <a:off x="392153" y="4948002"/>
            <a:ext cx="3300293" cy="394955"/>
          </a:xfrm>
          <a:prstGeom prst="rect">
            <a:avLst/>
          </a:prstGeom>
        </p:spPr>
        <p:txBody>
          <a:bodyPr/>
          <a:lstStyle>
            <a:lvl1pPr marL="0" indent="0" algn="r">
              <a:buClr>
                <a:schemeClr val="accent3"/>
              </a:buClr>
              <a:buFont typeface="Wingdings" panose="05000000000000000000" pitchFamily="2" charset="2"/>
              <a:buNone/>
              <a:defRPr sz="1800" b="1">
                <a:solidFill>
                  <a:sysClr val="windowText" lastClr="000000"/>
                </a:solidFill>
              </a:defRPr>
            </a:lvl1pPr>
          </a:lstStyle>
          <a:p>
            <a:pPr lvl="0"/>
            <a:r>
              <a:rPr lang="en-US" dirty="0"/>
              <a:t>Edit Master text</a:t>
            </a:r>
          </a:p>
        </p:txBody>
      </p:sp>
      <p:sp>
        <p:nvSpPr>
          <p:cNvPr id="78" name="Text Placeholder 10">
            <a:extLst>
              <a:ext uri="{FF2B5EF4-FFF2-40B4-BE49-F238E27FC236}">
                <a16:creationId xmlns:a16="http://schemas.microsoft.com/office/drawing/2014/main" id="{21E60455-85BB-425D-B661-57EB28F4643B}"/>
              </a:ext>
            </a:extLst>
          </p:cNvPr>
          <p:cNvSpPr>
            <a:spLocks noGrp="1"/>
          </p:cNvSpPr>
          <p:nvPr>
            <p:ph type="body" sz="quarter" idx="20"/>
          </p:nvPr>
        </p:nvSpPr>
        <p:spPr>
          <a:xfrm>
            <a:off x="8499554" y="3141003"/>
            <a:ext cx="3300293" cy="1134554"/>
          </a:xfrm>
          <a:prstGeom prst="rect">
            <a:avLst/>
          </a:prstGeom>
        </p:spPr>
        <p:txBody>
          <a:bodyPr/>
          <a:lstStyle>
            <a:lvl1pPr marL="0" indent="0" algn="l">
              <a:lnSpc>
                <a:spcPct val="150000"/>
              </a:lnSpc>
              <a:buClr>
                <a:schemeClr val="accent3"/>
              </a:buClr>
              <a:buFont typeface="Wingdings" panose="05000000000000000000" pitchFamily="2" charset="2"/>
              <a:buNone/>
              <a:defRPr sz="1600"/>
            </a:lvl1pPr>
          </a:lstStyle>
          <a:p>
            <a:pPr lvl="0"/>
            <a:r>
              <a:rPr lang="en-US" dirty="0"/>
              <a:t>Edit Master text styles</a:t>
            </a:r>
          </a:p>
        </p:txBody>
      </p:sp>
      <p:sp>
        <p:nvSpPr>
          <p:cNvPr id="79" name="Text Placeholder 10">
            <a:extLst>
              <a:ext uri="{FF2B5EF4-FFF2-40B4-BE49-F238E27FC236}">
                <a16:creationId xmlns:a16="http://schemas.microsoft.com/office/drawing/2014/main" id="{CA8A5391-16E3-48D5-A362-4214CBBAF0C2}"/>
              </a:ext>
            </a:extLst>
          </p:cNvPr>
          <p:cNvSpPr>
            <a:spLocks noGrp="1"/>
          </p:cNvSpPr>
          <p:nvPr>
            <p:ph type="body" sz="quarter" idx="21"/>
          </p:nvPr>
        </p:nvSpPr>
        <p:spPr>
          <a:xfrm>
            <a:off x="8499554" y="2640104"/>
            <a:ext cx="3300293" cy="394955"/>
          </a:xfrm>
          <a:prstGeom prst="rect">
            <a:avLst/>
          </a:prstGeom>
        </p:spPr>
        <p:txBody>
          <a:bodyPr/>
          <a:lstStyle>
            <a:lvl1pPr marL="0" indent="0" algn="l">
              <a:buClr>
                <a:schemeClr val="accent3"/>
              </a:buClr>
              <a:buFont typeface="Wingdings" panose="05000000000000000000" pitchFamily="2" charset="2"/>
              <a:buNone/>
              <a:defRPr sz="1800" b="1">
                <a:solidFill>
                  <a:sysClr val="windowText" lastClr="000000"/>
                </a:solidFill>
              </a:defRPr>
            </a:lvl1pPr>
          </a:lstStyle>
          <a:p>
            <a:pPr lvl="0"/>
            <a:r>
              <a:rPr lang="en-US" dirty="0"/>
              <a:t>Edit Master text</a:t>
            </a:r>
          </a:p>
        </p:txBody>
      </p:sp>
      <p:sp>
        <p:nvSpPr>
          <p:cNvPr id="80" name="Text Placeholder 10">
            <a:extLst>
              <a:ext uri="{FF2B5EF4-FFF2-40B4-BE49-F238E27FC236}">
                <a16:creationId xmlns:a16="http://schemas.microsoft.com/office/drawing/2014/main" id="{3932AD88-0672-4614-9A60-401E98A11822}"/>
              </a:ext>
            </a:extLst>
          </p:cNvPr>
          <p:cNvSpPr>
            <a:spLocks noGrp="1"/>
          </p:cNvSpPr>
          <p:nvPr>
            <p:ph type="body" sz="quarter" idx="22"/>
          </p:nvPr>
        </p:nvSpPr>
        <p:spPr>
          <a:xfrm>
            <a:off x="8504926" y="5448901"/>
            <a:ext cx="3300293" cy="1134554"/>
          </a:xfrm>
          <a:prstGeom prst="rect">
            <a:avLst/>
          </a:prstGeom>
        </p:spPr>
        <p:txBody>
          <a:bodyPr/>
          <a:lstStyle>
            <a:lvl1pPr marL="0" indent="0" algn="l">
              <a:lnSpc>
                <a:spcPct val="150000"/>
              </a:lnSpc>
              <a:buClr>
                <a:schemeClr val="accent3"/>
              </a:buClr>
              <a:buFont typeface="Wingdings" panose="05000000000000000000" pitchFamily="2" charset="2"/>
              <a:buNone/>
              <a:defRPr sz="1600"/>
            </a:lvl1pPr>
          </a:lstStyle>
          <a:p>
            <a:pPr lvl="0"/>
            <a:r>
              <a:rPr lang="en-US" dirty="0"/>
              <a:t>Edit Master text styles</a:t>
            </a:r>
          </a:p>
        </p:txBody>
      </p:sp>
      <p:sp>
        <p:nvSpPr>
          <p:cNvPr id="81" name="Text Placeholder 10">
            <a:extLst>
              <a:ext uri="{FF2B5EF4-FFF2-40B4-BE49-F238E27FC236}">
                <a16:creationId xmlns:a16="http://schemas.microsoft.com/office/drawing/2014/main" id="{E5AAF5C7-418E-45A0-A318-2A4064EAF3BC}"/>
              </a:ext>
            </a:extLst>
          </p:cNvPr>
          <p:cNvSpPr>
            <a:spLocks noGrp="1"/>
          </p:cNvSpPr>
          <p:nvPr>
            <p:ph type="body" sz="quarter" idx="23"/>
          </p:nvPr>
        </p:nvSpPr>
        <p:spPr>
          <a:xfrm>
            <a:off x="8504926" y="4948002"/>
            <a:ext cx="3300293" cy="394955"/>
          </a:xfrm>
          <a:prstGeom prst="rect">
            <a:avLst/>
          </a:prstGeom>
        </p:spPr>
        <p:txBody>
          <a:bodyPr/>
          <a:lstStyle>
            <a:lvl1pPr marL="0" indent="0" algn="l">
              <a:buClr>
                <a:schemeClr val="accent3"/>
              </a:buClr>
              <a:buFont typeface="Wingdings" panose="05000000000000000000" pitchFamily="2" charset="2"/>
              <a:buNone/>
              <a:defRPr sz="1800" b="1">
                <a:solidFill>
                  <a:schemeClr val="accent5"/>
                </a:solidFill>
              </a:defRPr>
            </a:lvl1pPr>
          </a:lstStyle>
          <a:p>
            <a:pPr lvl="0"/>
            <a:r>
              <a:rPr lang="en-US" dirty="0"/>
              <a:t>Edit Master text</a:t>
            </a:r>
          </a:p>
        </p:txBody>
      </p:sp>
      <p:pic>
        <p:nvPicPr>
          <p:cNvPr id="82" name="Picture 81">
            <a:extLst>
              <a:ext uri="{FF2B5EF4-FFF2-40B4-BE49-F238E27FC236}">
                <a16:creationId xmlns:a16="http://schemas.microsoft.com/office/drawing/2014/main" id="{0FD191B7-996B-4A6A-AC97-7AA083E579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6433"/>
          <a:stretch/>
        </p:blipFill>
        <p:spPr>
          <a:xfrm>
            <a:off x="11619454" y="6198208"/>
            <a:ext cx="467206" cy="575377"/>
          </a:xfrm>
          <a:prstGeom prst="rect">
            <a:avLst/>
          </a:prstGeom>
        </p:spPr>
      </p:pic>
      <p:sp>
        <p:nvSpPr>
          <p:cNvPr id="83" name="Oval 82">
            <a:extLst>
              <a:ext uri="{FF2B5EF4-FFF2-40B4-BE49-F238E27FC236}">
                <a16:creationId xmlns:a16="http://schemas.microsoft.com/office/drawing/2014/main" id="{A0303DFC-BF90-453F-9A10-B0DA75829F26}"/>
              </a:ext>
            </a:extLst>
          </p:cNvPr>
          <p:cNvSpPr/>
          <p:nvPr userDrawn="1"/>
        </p:nvSpPr>
        <p:spPr>
          <a:xfrm>
            <a:off x="104898" y="77387"/>
            <a:ext cx="386163" cy="386163"/>
          </a:xfrm>
          <a:prstGeom prst="ellipse">
            <a:avLst/>
          </a:prstGeom>
          <a:gradFill flip="none" rotWithShape="1">
            <a:gsLst>
              <a:gs pos="59000">
                <a:schemeClr val="accent2">
                  <a:alpha val="20000"/>
                </a:schemeClr>
              </a:gs>
              <a:gs pos="0">
                <a:schemeClr val="accent2">
                  <a:lumMod val="100000"/>
                  <a:alpha val="40000"/>
                </a:schemeClr>
              </a:gs>
              <a:gs pos="100000">
                <a:schemeClr val="accent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Tree>
    <p:extLst>
      <p:ext uri="{BB962C8B-B14F-4D97-AF65-F5344CB8AC3E}">
        <p14:creationId xmlns:p14="http://schemas.microsoft.com/office/powerpoint/2010/main" val="24518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9B5A2E8-2AAF-19A5-6E9C-12C813BD6BB1}"/>
              </a:ext>
            </a:extLst>
          </p:cNvPr>
          <p:cNvSpPr>
            <a:spLocks noGrp="1"/>
          </p:cNvSpPr>
          <p:nvPr>
            <p:ph type="pic" sz="quarter" idx="10"/>
          </p:nvPr>
        </p:nvSpPr>
        <p:spPr>
          <a:xfrm>
            <a:off x="1507357" y="1373995"/>
            <a:ext cx="4110010" cy="4110011"/>
          </a:xfrm>
          <a:custGeom>
            <a:avLst/>
            <a:gdLst>
              <a:gd name="connsiteX0" fmla="*/ 2055005 w 4110010"/>
              <a:gd name="connsiteY0" fmla="*/ 0 h 4110011"/>
              <a:gd name="connsiteX1" fmla="*/ 2351776 w 4110010"/>
              <a:gd name="connsiteY1" fmla="*/ 122927 h 4110011"/>
              <a:gd name="connsiteX2" fmla="*/ 3987084 w 4110010"/>
              <a:gd name="connsiteY2" fmla="*/ 1758235 h 4110011"/>
              <a:gd name="connsiteX3" fmla="*/ 3987084 w 4110010"/>
              <a:gd name="connsiteY3" fmla="*/ 2351777 h 4110011"/>
              <a:gd name="connsiteX4" fmla="*/ 2351776 w 4110010"/>
              <a:gd name="connsiteY4" fmla="*/ 3987085 h 4110011"/>
              <a:gd name="connsiteX5" fmla="*/ 1758234 w 4110010"/>
              <a:gd name="connsiteY5" fmla="*/ 3987085 h 4110011"/>
              <a:gd name="connsiteX6" fmla="*/ 122926 w 4110010"/>
              <a:gd name="connsiteY6" fmla="*/ 2351777 h 4110011"/>
              <a:gd name="connsiteX7" fmla="*/ 122926 w 4110010"/>
              <a:gd name="connsiteY7" fmla="*/ 1758235 h 4110011"/>
              <a:gd name="connsiteX8" fmla="*/ 1758234 w 4110010"/>
              <a:gd name="connsiteY8" fmla="*/ 122927 h 4110011"/>
              <a:gd name="connsiteX9" fmla="*/ 2055005 w 4110010"/>
              <a:gd name="connsiteY9" fmla="*/ 0 h 411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0010" h="4110011">
                <a:moveTo>
                  <a:pt x="2055005" y="0"/>
                </a:moveTo>
                <a:cubicBezTo>
                  <a:pt x="2162415" y="0"/>
                  <a:pt x="2269825" y="40976"/>
                  <a:pt x="2351776" y="122927"/>
                </a:cubicBezTo>
                <a:lnTo>
                  <a:pt x="3987084" y="1758235"/>
                </a:lnTo>
                <a:cubicBezTo>
                  <a:pt x="4150986" y="1922137"/>
                  <a:pt x="4150986" y="2187875"/>
                  <a:pt x="3987084" y="2351777"/>
                </a:cubicBezTo>
                <a:lnTo>
                  <a:pt x="2351776" y="3987085"/>
                </a:lnTo>
                <a:cubicBezTo>
                  <a:pt x="2187874" y="4150987"/>
                  <a:pt x="1922136" y="4150987"/>
                  <a:pt x="1758234" y="3987085"/>
                </a:cubicBezTo>
                <a:lnTo>
                  <a:pt x="122926" y="2351777"/>
                </a:lnTo>
                <a:cubicBezTo>
                  <a:pt x="-40976" y="2187875"/>
                  <a:pt x="-40976" y="1922137"/>
                  <a:pt x="122926" y="1758235"/>
                </a:cubicBezTo>
                <a:lnTo>
                  <a:pt x="1758234" y="122927"/>
                </a:lnTo>
                <a:cubicBezTo>
                  <a:pt x="1840185" y="40976"/>
                  <a:pt x="1947595" y="0"/>
                  <a:pt x="2055005" y="0"/>
                </a:cubicBezTo>
                <a:close/>
              </a:path>
            </a:pathLst>
          </a:custGeom>
          <a:pattFill prst="ltUpDiag">
            <a:fgClr>
              <a:schemeClr val="accent1"/>
            </a:fgClr>
            <a:bgClr>
              <a:schemeClr val="bg1"/>
            </a:bgClr>
          </a:pattFill>
        </p:spPr>
        <p:txBody>
          <a:bodyPr wrap="square">
            <a:noAutofit/>
          </a:bodyPr>
          <a:lstStyle>
            <a:lvl1pPr>
              <a:defRPr sz="1400"/>
            </a:lvl1pPr>
          </a:lstStyle>
          <a:p>
            <a:endParaRPr lang="en-ID"/>
          </a:p>
        </p:txBody>
      </p:sp>
      <p:sp>
        <p:nvSpPr>
          <p:cNvPr id="3" name="Freeform: Shape 2">
            <a:extLst>
              <a:ext uri="{FF2B5EF4-FFF2-40B4-BE49-F238E27FC236}">
                <a16:creationId xmlns:a16="http://schemas.microsoft.com/office/drawing/2014/main" id="{ABBD3CFD-2F4E-4A41-BB24-DFC6DEE693B9}"/>
              </a:ext>
            </a:extLst>
          </p:cNvPr>
          <p:cNvSpPr/>
          <p:nvPr userDrawn="1"/>
        </p:nvSpPr>
        <p:spPr>
          <a:xfrm>
            <a:off x="-1" y="0"/>
            <a:ext cx="5196166" cy="6858000"/>
          </a:xfrm>
          <a:custGeom>
            <a:avLst/>
            <a:gdLst>
              <a:gd name="connsiteX0" fmla="*/ 0 w 5196166"/>
              <a:gd name="connsiteY0" fmla="*/ 0 h 6858000"/>
              <a:gd name="connsiteX1" fmla="*/ 5196166 w 5196166"/>
              <a:gd name="connsiteY1" fmla="*/ 0 h 6858000"/>
              <a:gd name="connsiteX2" fmla="*/ 2343550 w 5196166"/>
              <a:gd name="connsiteY2" fmla="*/ 2852615 h 6858000"/>
              <a:gd name="connsiteX3" fmla="*/ 2343550 w 5196166"/>
              <a:gd name="connsiteY3" fmla="*/ 4005385 h 6858000"/>
              <a:gd name="connsiteX4" fmla="*/ 5196166 w 5196166"/>
              <a:gd name="connsiteY4" fmla="*/ 6858000 h 6858000"/>
              <a:gd name="connsiteX5" fmla="*/ 0 w 5196166"/>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6166" h="6858000">
                <a:moveTo>
                  <a:pt x="0" y="0"/>
                </a:moveTo>
                <a:lnTo>
                  <a:pt x="5196166" y="0"/>
                </a:lnTo>
                <a:lnTo>
                  <a:pt x="2343550" y="2852615"/>
                </a:lnTo>
                <a:cubicBezTo>
                  <a:pt x="2025222" y="3170944"/>
                  <a:pt x="2025222" y="3687057"/>
                  <a:pt x="2343550" y="4005385"/>
                </a:cubicBezTo>
                <a:lnTo>
                  <a:pt x="5196166" y="6858000"/>
                </a:lnTo>
                <a:lnTo>
                  <a:pt x="0" y="6858000"/>
                </a:lnTo>
                <a:close/>
              </a:path>
            </a:pathLst>
          </a:custGeom>
          <a:gradFill flip="none" rotWithShape="1">
            <a:gsLst>
              <a:gs pos="0">
                <a:schemeClr val="accent1"/>
              </a:gs>
              <a:gs pos="10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Rectangle: Rounded Corners 3">
            <a:extLst>
              <a:ext uri="{FF2B5EF4-FFF2-40B4-BE49-F238E27FC236}">
                <a16:creationId xmlns:a16="http://schemas.microsoft.com/office/drawing/2014/main" id="{B0A99600-0DEF-4462-B032-8FA8BF236AE6}"/>
              </a:ext>
            </a:extLst>
          </p:cNvPr>
          <p:cNvSpPr/>
          <p:nvPr userDrawn="1"/>
        </p:nvSpPr>
        <p:spPr>
          <a:xfrm rot="2700000">
            <a:off x="939814" y="2345023"/>
            <a:ext cx="2167952" cy="2167952"/>
          </a:xfrm>
          <a:prstGeom prst="roundRect">
            <a:avLst>
              <a:gd name="adj" fmla="val 1331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 name="Freeform: Shape 5">
            <a:extLst>
              <a:ext uri="{FF2B5EF4-FFF2-40B4-BE49-F238E27FC236}">
                <a16:creationId xmlns:a16="http://schemas.microsoft.com/office/drawing/2014/main" id="{68874A5B-A198-4772-8083-8FF0DF33334E}"/>
              </a:ext>
            </a:extLst>
          </p:cNvPr>
          <p:cNvSpPr/>
          <p:nvPr userDrawn="1"/>
        </p:nvSpPr>
        <p:spPr>
          <a:xfrm>
            <a:off x="8239272" y="4143376"/>
            <a:ext cx="3952729" cy="2714625"/>
          </a:xfrm>
          <a:custGeom>
            <a:avLst/>
            <a:gdLst>
              <a:gd name="connsiteX0" fmla="*/ 3105004 w 3952729"/>
              <a:gd name="connsiteY0" fmla="*/ 0 h 2714625"/>
              <a:gd name="connsiteX1" fmla="*/ 3736559 w 3952729"/>
              <a:gd name="connsiteY1" fmla="*/ 63667 h 2714625"/>
              <a:gd name="connsiteX2" fmla="*/ 3952729 w 3952729"/>
              <a:gd name="connsiteY2" fmla="*/ 119250 h 2714625"/>
              <a:gd name="connsiteX3" fmla="*/ 3952729 w 3952729"/>
              <a:gd name="connsiteY3" fmla="*/ 1517802 h 2714625"/>
              <a:gd name="connsiteX4" fmla="*/ 3815554 w 3952729"/>
              <a:gd name="connsiteY4" fmla="*/ 1451722 h 2714625"/>
              <a:gd name="connsiteX5" fmla="*/ 3105004 w 3952729"/>
              <a:gd name="connsiteY5" fmla="*/ 1308268 h 2714625"/>
              <a:gd name="connsiteX6" fmla="*/ 1361616 w 3952729"/>
              <a:gd name="connsiteY6" fmla="*/ 2590890 h 2714625"/>
              <a:gd name="connsiteX7" fmla="*/ 1329801 w 3952729"/>
              <a:gd name="connsiteY7" fmla="*/ 2714625 h 2714625"/>
              <a:gd name="connsiteX8" fmla="*/ 0 w 3952729"/>
              <a:gd name="connsiteY8" fmla="*/ 2714625 h 2714625"/>
              <a:gd name="connsiteX9" fmla="*/ 7387 w 3952729"/>
              <a:gd name="connsiteY9" fmla="*/ 2656490 h 2714625"/>
              <a:gd name="connsiteX10" fmla="*/ 3105004 w 3952729"/>
              <a:gd name="connsiteY10" fmla="*/ 0 h 271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2729" h="2714625">
                <a:moveTo>
                  <a:pt x="3105004" y="0"/>
                </a:moveTo>
                <a:cubicBezTo>
                  <a:pt x="3321343" y="0"/>
                  <a:pt x="3532561" y="21922"/>
                  <a:pt x="3736559" y="63667"/>
                </a:cubicBezTo>
                <a:lnTo>
                  <a:pt x="3952729" y="119250"/>
                </a:lnTo>
                <a:lnTo>
                  <a:pt x="3952729" y="1517802"/>
                </a:lnTo>
                <a:lnTo>
                  <a:pt x="3815554" y="1451722"/>
                </a:lnTo>
                <a:cubicBezTo>
                  <a:pt x="3597160" y="1359349"/>
                  <a:pt x="3357047" y="1308268"/>
                  <a:pt x="3105004" y="1308268"/>
                </a:cubicBezTo>
                <a:cubicBezTo>
                  <a:pt x="2285864" y="1308268"/>
                  <a:pt x="1592740" y="1847804"/>
                  <a:pt x="1361616" y="2590890"/>
                </a:cubicBezTo>
                <a:lnTo>
                  <a:pt x="1329801" y="2714625"/>
                </a:lnTo>
                <a:lnTo>
                  <a:pt x="0" y="2714625"/>
                </a:lnTo>
                <a:lnTo>
                  <a:pt x="7387" y="2656490"/>
                </a:lnTo>
                <a:cubicBezTo>
                  <a:pt x="237225" y="1152282"/>
                  <a:pt x="1536549" y="0"/>
                  <a:pt x="3105004" y="0"/>
                </a:cubicBezTo>
                <a:close/>
              </a:path>
            </a:pathLst>
          </a:custGeom>
          <a:gradFill>
            <a:gsLst>
              <a:gs pos="0">
                <a:schemeClr val="bg1">
                  <a:lumMod val="95000"/>
                  <a:alpha val="0"/>
                </a:schemeClr>
              </a:gs>
              <a:gs pos="66000">
                <a:schemeClr val="bg1">
                  <a:lumMod val="95000"/>
                  <a:alpha val="55000"/>
                </a:schemeClr>
              </a:gs>
              <a:gs pos="100000">
                <a:schemeClr val="accent2">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7" name="Oval 6">
            <a:extLst>
              <a:ext uri="{FF2B5EF4-FFF2-40B4-BE49-F238E27FC236}">
                <a16:creationId xmlns:a16="http://schemas.microsoft.com/office/drawing/2014/main" id="{8B7CC290-F8C6-4793-B5CD-D1FE1A288334}"/>
              </a:ext>
            </a:extLst>
          </p:cNvPr>
          <p:cNvSpPr/>
          <p:nvPr userDrawn="1"/>
        </p:nvSpPr>
        <p:spPr>
          <a:xfrm>
            <a:off x="2598082" y="433105"/>
            <a:ext cx="424325" cy="424325"/>
          </a:xfrm>
          <a:prstGeom prst="ellipse">
            <a:avLst/>
          </a:prstGeom>
          <a:gradFill flip="none" rotWithShape="1">
            <a:gsLst>
              <a:gs pos="59000">
                <a:schemeClr val="bg1">
                  <a:lumMod val="95000"/>
                  <a:alpha val="0"/>
                </a:schemeClr>
              </a:gs>
              <a:gs pos="0">
                <a:schemeClr val="bg1">
                  <a:lumMod val="95000"/>
                  <a:alpha val="20000"/>
                </a:schemeClr>
              </a:gs>
              <a:gs pos="100000">
                <a:schemeClr val="accent1">
                  <a:lumMod val="20000"/>
                  <a:lumOff val="80000"/>
                  <a:alpha val="1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8" name="Oval 7">
            <a:extLst>
              <a:ext uri="{FF2B5EF4-FFF2-40B4-BE49-F238E27FC236}">
                <a16:creationId xmlns:a16="http://schemas.microsoft.com/office/drawing/2014/main" id="{313334E6-D5AC-48D5-BBA6-5ABFFE0959D4}"/>
              </a:ext>
            </a:extLst>
          </p:cNvPr>
          <p:cNvSpPr/>
          <p:nvPr userDrawn="1"/>
        </p:nvSpPr>
        <p:spPr>
          <a:xfrm>
            <a:off x="490816" y="5512457"/>
            <a:ext cx="680759" cy="680759"/>
          </a:xfrm>
          <a:prstGeom prst="ellipse">
            <a:avLst/>
          </a:prstGeom>
          <a:gradFill flip="none" rotWithShape="1">
            <a:gsLst>
              <a:gs pos="59000">
                <a:schemeClr val="bg1">
                  <a:lumMod val="95000"/>
                  <a:alpha val="0"/>
                </a:schemeClr>
              </a:gs>
              <a:gs pos="0">
                <a:schemeClr val="bg1">
                  <a:lumMod val="95000"/>
                  <a:alpha val="20000"/>
                </a:schemeClr>
              </a:gs>
              <a:gs pos="100000">
                <a:schemeClr val="accent1">
                  <a:lumMod val="20000"/>
                  <a:lumOff val="80000"/>
                  <a:alpha val="1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9" name="Text Placeholder 8">
            <a:extLst>
              <a:ext uri="{FF2B5EF4-FFF2-40B4-BE49-F238E27FC236}">
                <a16:creationId xmlns:a16="http://schemas.microsoft.com/office/drawing/2014/main" id="{979C0C69-A35C-4485-8E89-420046958AD2}"/>
              </a:ext>
            </a:extLst>
          </p:cNvPr>
          <p:cNvSpPr>
            <a:spLocks noGrp="1"/>
          </p:cNvSpPr>
          <p:nvPr>
            <p:ph type="body" sz="quarter" idx="11"/>
          </p:nvPr>
        </p:nvSpPr>
        <p:spPr>
          <a:xfrm>
            <a:off x="5784849" y="601920"/>
            <a:ext cx="6102349" cy="772075"/>
          </a:xfrm>
          <a:prstGeom prst="rect">
            <a:avLst/>
          </a:prstGeom>
        </p:spPr>
        <p:txBody>
          <a:bodyPr/>
          <a:lstStyle>
            <a:lvl1pPr marL="0" indent="0">
              <a:buNone/>
              <a:defRPr sz="2800" b="1">
                <a:solidFill>
                  <a:schemeClr val="accent4"/>
                </a:solidFill>
              </a:defRPr>
            </a:lvl1pPr>
          </a:lstStyle>
          <a:p>
            <a:pPr lvl="0"/>
            <a:r>
              <a:rPr lang="en-US" dirty="0"/>
              <a:t>Edit Master text styles</a:t>
            </a:r>
          </a:p>
        </p:txBody>
      </p:sp>
      <p:sp>
        <p:nvSpPr>
          <p:cNvPr id="11" name="Text Placeholder 10">
            <a:extLst>
              <a:ext uri="{FF2B5EF4-FFF2-40B4-BE49-F238E27FC236}">
                <a16:creationId xmlns:a16="http://schemas.microsoft.com/office/drawing/2014/main" id="{5AECFDF3-F818-4F24-B34B-974CD2A2C401}"/>
              </a:ext>
            </a:extLst>
          </p:cNvPr>
          <p:cNvSpPr>
            <a:spLocks noGrp="1"/>
          </p:cNvSpPr>
          <p:nvPr>
            <p:ph type="body" sz="quarter" idx="12"/>
          </p:nvPr>
        </p:nvSpPr>
        <p:spPr>
          <a:xfrm>
            <a:off x="5784849" y="1568451"/>
            <a:ext cx="6102349" cy="4718050"/>
          </a:xfrm>
          <a:prstGeom prst="rect">
            <a:avLst/>
          </a:prstGeom>
        </p:spPr>
        <p:txBody>
          <a:bodyPr/>
          <a:lstStyle>
            <a:lvl1pPr marL="228600" indent="-228600">
              <a:lnSpc>
                <a:spcPct val="150000"/>
              </a:lnSpc>
              <a:buClr>
                <a:schemeClr val="accent3"/>
              </a:buClr>
              <a:buFont typeface="Wingdings" panose="05000000000000000000" pitchFamily="2" charset="2"/>
              <a:buChar char="§"/>
              <a:defRPr sz="1600"/>
            </a:lvl1pPr>
          </a:lstStyle>
          <a:p>
            <a:pPr lvl="0"/>
            <a:r>
              <a:rPr lang="en-US" dirty="0"/>
              <a:t>Edit Master text styles</a:t>
            </a:r>
          </a:p>
        </p:txBody>
      </p:sp>
      <p:pic>
        <p:nvPicPr>
          <p:cNvPr id="12" name="Picture 11">
            <a:extLst>
              <a:ext uri="{FF2B5EF4-FFF2-40B4-BE49-F238E27FC236}">
                <a16:creationId xmlns:a16="http://schemas.microsoft.com/office/drawing/2014/main" id="{E2714B14-EC37-42BC-8C7A-3F7AD9CBF4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6433"/>
          <a:stretch/>
        </p:blipFill>
        <p:spPr>
          <a:xfrm>
            <a:off x="11619454" y="6198208"/>
            <a:ext cx="467206" cy="575377"/>
          </a:xfrm>
          <a:prstGeom prst="rect">
            <a:avLst/>
          </a:prstGeom>
        </p:spPr>
      </p:pic>
    </p:spTree>
    <p:extLst>
      <p:ext uri="{BB962C8B-B14F-4D97-AF65-F5344CB8AC3E}">
        <p14:creationId xmlns:p14="http://schemas.microsoft.com/office/powerpoint/2010/main" val="262748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572EAEA-EAB3-4393-BBF9-FE53E3BCAC94}"/>
              </a:ext>
            </a:extLst>
          </p:cNvPr>
          <p:cNvSpPr/>
          <p:nvPr userDrawn="1"/>
        </p:nvSpPr>
        <p:spPr>
          <a:xfrm flipV="1">
            <a:off x="7433805" y="0"/>
            <a:ext cx="4758195" cy="6858000"/>
          </a:xfrm>
          <a:custGeom>
            <a:avLst/>
            <a:gdLst>
              <a:gd name="connsiteX0" fmla="*/ 732048 w 4758195"/>
              <a:gd name="connsiteY0" fmla="*/ 0 h 6858000"/>
              <a:gd name="connsiteX1" fmla="*/ 4758195 w 4758195"/>
              <a:gd name="connsiteY1" fmla="*/ 0 h 6858000"/>
              <a:gd name="connsiteX2" fmla="*/ 4758195 w 4758195"/>
              <a:gd name="connsiteY2" fmla="*/ 6858000 h 6858000"/>
              <a:gd name="connsiteX3" fmla="*/ 732048 w 4758195"/>
              <a:gd name="connsiteY3" fmla="*/ 6858000 h 6858000"/>
              <a:gd name="connsiteX4" fmla="*/ 660196 w 4758195"/>
              <a:gd name="connsiteY4" fmla="*/ 6699068 h 6858000"/>
              <a:gd name="connsiteX5" fmla="*/ 0 w 4758195"/>
              <a:gd name="connsiteY5" fmla="*/ 3429000 h 6858000"/>
              <a:gd name="connsiteX6" fmla="*/ 660196 w 4758195"/>
              <a:gd name="connsiteY6" fmla="*/ 15893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8195" h="6858000">
                <a:moveTo>
                  <a:pt x="732048" y="0"/>
                </a:moveTo>
                <a:lnTo>
                  <a:pt x="4758195" y="0"/>
                </a:lnTo>
                <a:lnTo>
                  <a:pt x="4758195" y="6858000"/>
                </a:lnTo>
                <a:lnTo>
                  <a:pt x="732048" y="6858000"/>
                </a:lnTo>
                <a:lnTo>
                  <a:pt x="660196" y="6699068"/>
                </a:lnTo>
                <a:cubicBezTo>
                  <a:pt x="235080" y="5693980"/>
                  <a:pt x="0" y="4588943"/>
                  <a:pt x="0" y="3429000"/>
                </a:cubicBezTo>
                <a:cubicBezTo>
                  <a:pt x="0" y="2269057"/>
                  <a:pt x="235080" y="1164020"/>
                  <a:pt x="660196" y="158932"/>
                </a:cubicBezTo>
                <a:close/>
              </a:path>
            </a:pathLst>
          </a:custGeom>
          <a:gradFill flip="none" rotWithShape="1">
            <a:gsLst>
              <a:gs pos="0">
                <a:schemeClr val="bg1">
                  <a:lumMod val="95000"/>
                  <a:alpha val="20000"/>
                </a:schemeClr>
              </a:gs>
              <a:gs pos="100000">
                <a:schemeClr val="accent1">
                  <a:lumMod val="20000"/>
                  <a:lumOff val="80000"/>
                  <a:alpha val="1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3" name="Freeform: Shape 2">
            <a:extLst>
              <a:ext uri="{FF2B5EF4-FFF2-40B4-BE49-F238E27FC236}">
                <a16:creationId xmlns:a16="http://schemas.microsoft.com/office/drawing/2014/main" id="{7047E37E-2B4C-4D21-8A75-ACF0892DD74C}"/>
              </a:ext>
            </a:extLst>
          </p:cNvPr>
          <p:cNvSpPr/>
          <p:nvPr userDrawn="1"/>
        </p:nvSpPr>
        <p:spPr>
          <a:xfrm flipH="1" flipV="1">
            <a:off x="0" y="-17404"/>
            <a:ext cx="5741861" cy="3943351"/>
          </a:xfrm>
          <a:custGeom>
            <a:avLst/>
            <a:gdLst>
              <a:gd name="connsiteX0" fmla="*/ 3105004 w 3952729"/>
              <a:gd name="connsiteY0" fmla="*/ 0 h 2714625"/>
              <a:gd name="connsiteX1" fmla="*/ 3736559 w 3952729"/>
              <a:gd name="connsiteY1" fmla="*/ 63667 h 2714625"/>
              <a:gd name="connsiteX2" fmla="*/ 3952729 w 3952729"/>
              <a:gd name="connsiteY2" fmla="*/ 119250 h 2714625"/>
              <a:gd name="connsiteX3" fmla="*/ 3952729 w 3952729"/>
              <a:gd name="connsiteY3" fmla="*/ 1517802 h 2714625"/>
              <a:gd name="connsiteX4" fmla="*/ 3815554 w 3952729"/>
              <a:gd name="connsiteY4" fmla="*/ 1451722 h 2714625"/>
              <a:gd name="connsiteX5" fmla="*/ 3105004 w 3952729"/>
              <a:gd name="connsiteY5" fmla="*/ 1308268 h 2714625"/>
              <a:gd name="connsiteX6" fmla="*/ 1361616 w 3952729"/>
              <a:gd name="connsiteY6" fmla="*/ 2590890 h 2714625"/>
              <a:gd name="connsiteX7" fmla="*/ 1329801 w 3952729"/>
              <a:gd name="connsiteY7" fmla="*/ 2714625 h 2714625"/>
              <a:gd name="connsiteX8" fmla="*/ 0 w 3952729"/>
              <a:gd name="connsiteY8" fmla="*/ 2714625 h 2714625"/>
              <a:gd name="connsiteX9" fmla="*/ 7387 w 3952729"/>
              <a:gd name="connsiteY9" fmla="*/ 2656490 h 2714625"/>
              <a:gd name="connsiteX10" fmla="*/ 3105004 w 3952729"/>
              <a:gd name="connsiteY10" fmla="*/ 0 h 271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2729" h="2714625">
                <a:moveTo>
                  <a:pt x="3105004" y="0"/>
                </a:moveTo>
                <a:cubicBezTo>
                  <a:pt x="3321343" y="0"/>
                  <a:pt x="3532561" y="21922"/>
                  <a:pt x="3736559" y="63667"/>
                </a:cubicBezTo>
                <a:lnTo>
                  <a:pt x="3952729" y="119250"/>
                </a:lnTo>
                <a:lnTo>
                  <a:pt x="3952729" y="1517802"/>
                </a:lnTo>
                <a:lnTo>
                  <a:pt x="3815554" y="1451722"/>
                </a:lnTo>
                <a:cubicBezTo>
                  <a:pt x="3597160" y="1359349"/>
                  <a:pt x="3357047" y="1308268"/>
                  <a:pt x="3105004" y="1308268"/>
                </a:cubicBezTo>
                <a:cubicBezTo>
                  <a:pt x="2285864" y="1308268"/>
                  <a:pt x="1592740" y="1847804"/>
                  <a:pt x="1361616" y="2590890"/>
                </a:cubicBezTo>
                <a:lnTo>
                  <a:pt x="1329801" y="2714625"/>
                </a:lnTo>
                <a:lnTo>
                  <a:pt x="0" y="2714625"/>
                </a:lnTo>
                <a:lnTo>
                  <a:pt x="7387" y="2656490"/>
                </a:lnTo>
                <a:cubicBezTo>
                  <a:pt x="237225" y="1152282"/>
                  <a:pt x="1536549" y="0"/>
                  <a:pt x="3105004" y="0"/>
                </a:cubicBezTo>
                <a:close/>
              </a:path>
            </a:pathLst>
          </a:custGeom>
          <a:gradFill>
            <a:gsLst>
              <a:gs pos="0">
                <a:schemeClr val="bg1">
                  <a:lumMod val="95000"/>
                  <a:alpha val="0"/>
                </a:schemeClr>
              </a:gs>
              <a:gs pos="66000">
                <a:schemeClr val="bg1">
                  <a:lumMod val="95000"/>
                  <a:alpha val="55000"/>
                </a:schemeClr>
              </a:gs>
              <a:gs pos="100000">
                <a:schemeClr val="accent2">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21" name="Text Placeholder 8">
            <a:extLst>
              <a:ext uri="{FF2B5EF4-FFF2-40B4-BE49-F238E27FC236}">
                <a16:creationId xmlns:a16="http://schemas.microsoft.com/office/drawing/2014/main" id="{A09E5693-BB55-4385-9924-9BA96752042E}"/>
              </a:ext>
            </a:extLst>
          </p:cNvPr>
          <p:cNvSpPr>
            <a:spLocks noGrp="1"/>
          </p:cNvSpPr>
          <p:nvPr>
            <p:ph type="body" sz="quarter" idx="11"/>
          </p:nvPr>
        </p:nvSpPr>
        <p:spPr>
          <a:xfrm>
            <a:off x="572278" y="987934"/>
            <a:ext cx="10921221" cy="623629"/>
          </a:xfrm>
          <a:prstGeom prst="rect">
            <a:avLst/>
          </a:prstGeom>
        </p:spPr>
        <p:txBody>
          <a:bodyPr/>
          <a:lstStyle>
            <a:lvl1pPr marL="0" indent="0">
              <a:buNone/>
              <a:defRPr sz="2800" b="1">
                <a:solidFill>
                  <a:schemeClr val="accent4"/>
                </a:solidFill>
              </a:defRPr>
            </a:lvl1pPr>
          </a:lstStyle>
          <a:p>
            <a:pPr lvl="0"/>
            <a:r>
              <a:rPr lang="en-US" dirty="0"/>
              <a:t>Edit Master text styles</a:t>
            </a:r>
          </a:p>
        </p:txBody>
      </p:sp>
      <p:pic>
        <p:nvPicPr>
          <p:cNvPr id="82" name="Picture 81">
            <a:extLst>
              <a:ext uri="{FF2B5EF4-FFF2-40B4-BE49-F238E27FC236}">
                <a16:creationId xmlns:a16="http://schemas.microsoft.com/office/drawing/2014/main" id="{0FD191B7-996B-4A6A-AC97-7AA083E579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6433"/>
          <a:stretch/>
        </p:blipFill>
        <p:spPr>
          <a:xfrm>
            <a:off x="11619454" y="6198208"/>
            <a:ext cx="467206" cy="575377"/>
          </a:xfrm>
          <a:prstGeom prst="rect">
            <a:avLst/>
          </a:prstGeom>
        </p:spPr>
      </p:pic>
      <p:sp>
        <p:nvSpPr>
          <p:cNvPr id="23" name="Text Placeholder 10">
            <a:extLst>
              <a:ext uri="{FF2B5EF4-FFF2-40B4-BE49-F238E27FC236}">
                <a16:creationId xmlns:a16="http://schemas.microsoft.com/office/drawing/2014/main" id="{EA38E99B-5BBA-4AFE-880F-CE9792767B49}"/>
              </a:ext>
            </a:extLst>
          </p:cNvPr>
          <p:cNvSpPr>
            <a:spLocks noGrp="1"/>
          </p:cNvSpPr>
          <p:nvPr>
            <p:ph type="body" sz="quarter" idx="16"/>
          </p:nvPr>
        </p:nvSpPr>
        <p:spPr>
          <a:xfrm>
            <a:off x="572278" y="1784459"/>
            <a:ext cx="10921220" cy="4305191"/>
          </a:xfrm>
          <a:prstGeom prst="rect">
            <a:avLst/>
          </a:prstGeom>
        </p:spPr>
        <p:txBody>
          <a:bodyPr/>
          <a:lstStyle>
            <a:lvl1pPr marL="285750" indent="-285750">
              <a:lnSpc>
                <a:spcPct val="150000"/>
              </a:lnSpc>
              <a:buClr>
                <a:schemeClr val="accent3"/>
              </a:buClr>
              <a:buFont typeface="Wingdings" panose="05000000000000000000" pitchFamily="2" charset="2"/>
              <a:buChar char="§"/>
              <a:defRPr sz="1600"/>
            </a:lvl1pPr>
          </a:lstStyle>
          <a:p>
            <a:pPr lvl="0"/>
            <a:r>
              <a:rPr lang="en-US" dirty="0"/>
              <a:t>Edit Master text</a:t>
            </a:r>
          </a:p>
        </p:txBody>
      </p:sp>
      <p:sp>
        <p:nvSpPr>
          <p:cNvPr id="24" name="Oval 23">
            <a:extLst>
              <a:ext uri="{FF2B5EF4-FFF2-40B4-BE49-F238E27FC236}">
                <a16:creationId xmlns:a16="http://schemas.microsoft.com/office/drawing/2014/main" id="{6E9FFC57-8FD3-4B60-B65F-A910A45A0AD1}"/>
              </a:ext>
            </a:extLst>
          </p:cNvPr>
          <p:cNvSpPr/>
          <p:nvPr userDrawn="1"/>
        </p:nvSpPr>
        <p:spPr>
          <a:xfrm>
            <a:off x="104898" y="77387"/>
            <a:ext cx="386163" cy="386163"/>
          </a:xfrm>
          <a:prstGeom prst="ellipse">
            <a:avLst/>
          </a:prstGeom>
          <a:gradFill flip="none" rotWithShape="1">
            <a:gsLst>
              <a:gs pos="59000">
                <a:schemeClr val="accent2">
                  <a:alpha val="20000"/>
                </a:schemeClr>
              </a:gs>
              <a:gs pos="0">
                <a:schemeClr val="accent2">
                  <a:lumMod val="100000"/>
                  <a:alpha val="40000"/>
                </a:schemeClr>
              </a:gs>
              <a:gs pos="100000">
                <a:schemeClr val="accent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Tree>
    <p:extLst>
      <p:ext uri="{BB962C8B-B14F-4D97-AF65-F5344CB8AC3E}">
        <p14:creationId xmlns:p14="http://schemas.microsoft.com/office/powerpoint/2010/main" val="274260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572EAEA-EAB3-4393-BBF9-FE53E3BCAC94}"/>
              </a:ext>
            </a:extLst>
          </p:cNvPr>
          <p:cNvSpPr/>
          <p:nvPr userDrawn="1"/>
        </p:nvSpPr>
        <p:spPr>
          <a:xfrm flipV="1">
            <a:off x="7433805" y="0"/>
            <a:ext cx="4758195" cy="6858000"/>
          </a:xfrm>
          <a:custGeom>
            <a:avLst/>
            <a:gdLst>
              <a:gd name="connsiteX0" fmla="*/ 732048 w 4758195"/>
              <a:gd name="connsiteY0" fmla="*/ 0 h 6858000"/>
              <a:gd name="connsiteX1" fmla="*/ 4758195 w 4758195"/>
              <a:gd name="connsiteY1" fmla="*/ 0 h 6858000"/>
              <a:gd name="connsiteX2" fmla="*/ 4758195 w 4758195"/>
              <a:gd name="connsiteY2" fmla="*/ 6858000 h 6858000"/>
              <a:gd name="connsiteX3" fmla="*/ 732048 w 4758195"/>
              <a:gd name="connsiteY3" fmla="*/ 6858000 h 6858000"/>
              <a:gd name="connsiteX4" fmla="*/ 660196 w 4758195"/>
              <a:gd name="connsiteY4" fmla="*/ 6699068 h 6858000"/>
              <a:gd name="connsiteX5" fmla="*/ 0 w 4758195"/>
              <a:gd name="connsiteY5" fmla="*/ 3429000 h 6858000"/>
              <a:gd name="connsiteX6" fmla="*/ 660196 w 4758195"/>
              <a:gd name="connsiteY6" fmla="*/ 15893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8195" h="6858000">
                <a:moveTo>
                  <a:pt x="732048" y="0"/>
                </a:moveTo>
                <a:lnTo>
                  <a:pt x="4758195" y="0"/>
                </a:lnTo>
                <a:lnTo>
                  <a:pt x="4758195" y="6858000"/>
                </a:lnTo>
                <a:lnTo>
                  <a:pt x="732048" y="6858000"/>
                </a:lnTo>
                <a:lnTo>
                  <a:pt x="660196" y="6699068"/>
                </a:lnTo>
                <a:cubicBezTo>
                  <a:pt x="235080" y="5693980"/>
                  <a:pt x="0" y="4588943"/>
                  <a:pt x="0" y="3429000"/>
                </a:cubicBezTo>
                <a:cubicBezTo>
                  <a:pt x="0" y="2269057"/>
                  <a:pt x="235080" y="1164020"/>
                  <a:pt x="660196" y="158932"/>
                </a:cubicBezTo>
                <a:close/>
              </a:path>
            </a:pathLst>
          </a:custGeom>
          <a:gradFill flip="none" rotWithShape="1">
            <a:gsLst>
              <a:gs pos="0">
                <a:schemeClr val="bg1">
                  <a:lumMod val="95000"/>
                  <a:alpha val="20000"/>
                </a:schemeClr>
              </a:gs>
              <a:gs pos="100000">
                <a:schemeClr val="accent1">
                  <a:lumMod val="20000"/>
                  <a:lumOff val="80000"/>
                  <a:alpha val="1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3" name="Freeform: Shape 2">
            <a:extLst>
              <a:ext uri="{FF2B5EF4-FFF2-40B4-BE49-F238E27FC236}">
                <a16:creationId xmlns:a16="http://schemas.microsoft.com/office/drawing/2014/main" id="{7047E37E-2B4C-4D21-8A75-ACF0892DD74C}"/>
              </a:ext>
            </a:extLst>
          </p:cNvPr>
          <p:cNvSpPr/>
          <p:nvPr userDrawn="1"/>
        </p:nvSpPr>
        <p:spPr>
          <a:xfrm flipH="1" flipV="1">
            <a:off x="0" y="-17404"/>
            <a:ext cx="5741861" cy="3943351"/>
          </a:xfrm>
          <a:custGeom>
            <a:avLst/>
            <a:gdLst>
              <a:gd name="connsiteX0" fmla="*/ 3105004 w 3952729"/>
              <a:gd name="connsiteY0" fmla="*/ 0 h 2714625"/>
              <a:gd name="connsiteX1" fmla="*/ 3736559 w 3952729"/>
              <a:gd name="connsiteY1" fmla="*/ 63667 h 2714625"/>
              <a:gd name="connsiteX2" fmla="*/ 3952729 w 3952729"/>
              <a:gd name="connsiteY2" fmla="*/ 119250 h 2714625"/>
              <a:gd name="connsiteX3" fmla="*/ 3952729 w 3952729"/>
              <a:gd name="connsiteY3" fmla="*/ 1517802 h 2714625"/>
              <a:gd name="connsiteX4" fmla="*/ 3815554 w 3952729"/>
              <a:gd name="connsiteY4" fmla="*/ 1451722 h 2714625"/>
              <a:gd name="connsiteX5" fmla="*/ 3105004 w 3952729"/>
              <a:gd name="connsiteY5" fmla="*/ 1308268 h 2714625"/>
              <a:gd name="connsiteX6" fmla="*/ 1361616 w 3952729"/>
              <a:gd name="connsiteY6" fmla="*/ 2590890 h 2714625"/>
              <a:gd name="connsiteX7" fmla="*/ 1329801 w 3952729"/>
              <a:gd name="connsiteY7" fmla="*/ 2714625 h 2714625"/>
              <a:gd name="connsiteX8" fmla="*/ 0 w 3952729"/>
              <a:gd name="connsiteY8" fmla="*/ 2714625 h 2714625"/>
              <a:gd name="connsiteX9" fmla="*/ 7387 w 3952729"/>
              <a:gd name="connsiteY9" fmla="*/ 2656490 h 2714625"/>
              <a:gd name="connsiteX10" fmla="*/ 3105004 w 3952729"/>
              <a:gd name="connsiteY10" fmla="*/ 0 h 271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2729" h="2714625">
                <a:moveTo>
                  <a:pt x="3105004" y="0"/>
                </a:moveTo>
                <a:cubicBezTo>
                  <a:pt x="3321343" y="0"/>
                  <a:pt x="3532561" y="21922"/>
                  <a:pt x="3736559" y="63667"/>
                </a:cubicBezTo>
                <a:lnTo>
                  <a:pt x="3952729" y="119250"/>
                </a:lnTo>
                <a:lnTo>
                  <a:pt x="3952729" y="1517802"/>
                </a:lnTo>
                <a:lnTo>
                  <a:pt x="3815554" y="1451722"/>
                </a:lnTo>
                <a:cubicBezTo>
                  <a:pt x="3597160" y="1359349"/>
                  <a:pt x="3357047" y="1308268"/>
                  <a:pt x="3105004" y="1308268"/>
                </a:cubicBezTo>
                <a:cubicBezTo>
                  <a:pt x="2285864" y="1308268"/>
                  <a:pt x="1592740" y="1847804"/>
                  <a:pt x="1361616" y="2590890"/>
                </a:cubicBezTo>
                <a:lnTo>
                  <a:pt x="1329801" y="2714625"/>
                </a:lnTo>
                <a:lnTo>
                  <a:pt x="0" y="2714625"/>
                </a:lnTo>
                <a:lnTo>
                  <a:pt x="7387" y="2656490"/>
                </a:lnTo>
                <a:cubicBezTo>
                  <a:pt x="237225" y="1152282"/>
                  <a:pt x="1536549" y="0"/>
                  <a:pt x="3105004" y="0"/>
                </a:cubicBezTo>
                <a:close/>
              </a:path>
            </a:pathLst>
          </a:custGeom>
          <a:gradFill>
            <a:gsLst>
              <a:gs pos="0">
                <a:schemeClr val="bg1">
                  <a:lumMod val="95000"/>
                  <a:alpha val="0"/>
                </a:schemeClr>
              </a:gs>
              <a:gs pos="66000">
                <a:schemeClr val="bg1">
                  <a:lumMod val="95000"/>
                  <a:alpha val="55000"/>
                </a:schemeClr>
              </a:gs>
              <a:gs pos="100000">
                <a:schemeClr val="accent2">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21" name="Text Placeholder 8">
            <a:extLst>
              <a:ext uri="{FF2B5EF4-FFF2-40B4-BE49-F238E27FC236}">
                <a16:creationId xmlns:a16="http://schemas.microsoft.com/office/drawing/2014/main" id="{A09E5693-BB55-4385-9924-9BA96752042E}"/>
              </a:ext>
            </a:extLst>
          </p:cNvPr>
          <p:cNvSpPr>
            <a:spLocks noGrp="1"/>
          </p:cNvSpPr>
          <p:nvPr>
            <p:ph type="body" sz="quarter" idx="11"/>
          </p:nvPr>
        </p:nvSpPr>
        <p:spPr>
          <a:xfrm>
            <a:off x="572278" y="987934"/>
            <a:ext cx="10921221" cy="623629"/>
          </a:xfrm>
          <a:prstGeom prst="rect">
            <a:avLst/>
          </a:prstGeom>
        </p:spPr>
        <p:txBody>
          <a:bodyPr/>
          <a:lstStyle>
            <a:lvl1pPr marL="0" indent="0">
              <a:buNone/>
              <a:defRPr sz="2800" b="1">
                <a:solidFill>
                  <a:schemeClr val="accent4"/>
                </a:solidFill>
              </a:defRPr>
            </a:lvl1pPr>
          </a:lstStyle>
          <a:p>
            <a:pPr lvl="0"/>
            <a:r>
              <a:rPr lang="en-US" dirty="0"/>
              <a:t>Edit Master text styles</a:t>
            </a:r>
          </a:p>
        </p:txBody>
      </p:sp>
      <p:pic>
        <p:nvPicPr>
          <p:cNvPr id="82" name="Picture 81">
            <a:extLst>
              <a:ext uri="{FF2B5EF4-FFF2-40B4-BE49-F238E27FC236}">
                <a16:creationId xmlns:a16="http://schemas.microsoft.com/office/drawing/2014/main" id="{0FD191B7-996B-4A6A-AC97-7AA083E579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6433"/>
          <a:stretch/>
        </p:blipFill>
        <p:spPr>
          <a:xfrm>
            <a:off x="11619454" y="6198208"/>
            <a:ext cx="467206" cy="575377"/>
          </a:xfrm>
          <a:prstGeom prst="rect">
            <a:avLst/>
          </a:prstGeom>
        </p:spPr>
      </p:pic>
      <p:sp>
        <p:nvSpPr>
          <p:cNvPr id="23" name="Text Placeholder 10">
            <a:extLst>
              <a:ext uri="{FF2B5EF4-FFF2-40B4-BE49-F238E27FC236}">
                <a16:creationId xmlns:a16="http://schemas.microsoft.com/office/drawing/2014/main" id="{EA38E99B-5BBA-4AFE-880F-CE9792767B49}"/>
              </a:ext>
            </a:extLst>
          </p:cNvPr>
          <p:cNvSpPr>
            <a:spLocks noGrp="1"/>
          </p:cNvSpPr>
          <p:nvPr>
            <p:ph type="body" sz="quarter" idx="16"/>
          </p:nvPr>
        </p:nvSpPr>
        <p:spPr>
          <a:xfrm>
            <a:off x="572278" y="1784459"/>
            <a:ext cx="5169583" cy="4305191"/>
          </a:xfrm>
          <a:prstGeom prst="rect">
            <a:avLst/>
          </a:prstGeom>
        </p:spPr>
        <p:txBody>
          <a:bodyPr/>
          <a:lstStyle>
            <a:lvl1pPr marL="285750" indent="-285750">
              <a:lnSpc>
                <a:spcPct val="150000"/>
              </a:lnSpc>
              <a:buClr>
                <a:schemeClr val="accent3"/>
              </a:buClr>
              <a:buFont typeface="Wingdings" panose="05000000000000000000" pitchFamily="2" charset="2"/>
              <a:buChar char="§"/>
              <a:defRPr sz="1600"/>
            </a:lvl1pPr>
          </a:lstStyle>
          <a:p>
            <a:pPr lvl="0"/>
            <a:r>
              <a:rPr lang="en-US" dirty="0"/>
              <a:t>Edit Master text</a:t>
            </a:r>
          </a:p>
        </p:txBody>
      </p:sp>
      <p:sp>
        <p:nvSpPr>
          <p:cNvPr id="7" name="Text Placeholder 10">
            <a:extLst>
              <a:ext uri="{FF2B5EF4-FFF2-40B4-BE49-F238E27FC236}">
                <a16:creationId xmlns:a16="http://schemas.microsoft.com/office/drawing/2014/main" id="{368CA194-C14A-44B6-94ED-831E92B3C999}"/>
              </a:ext>
            </a:extLst>
          </p:cNvPr>
          <p:cNvSpPr>
            <a:spLocks noGrp="1"/>
          </p:cNvSpPr>
          <p:nvPr>
            <p:ph type="body" sz="quarter" idx="17"/>
          </p:nvPr>
        </p:nvSpPr>
        <p:spPr>
          <a:xfrm>
            <a:off x="6323916" y="1784459"/>
            <a:ext cx="5169583" cy="4305191"/>
          </a:xfrm>
          <a:prstGeom prst="rect">
            <a:avLst/>
          </a:prstGeom>
        </p:spPr>
        <p:txBody>
          <a:bodyPr/>
          <a:lstStyle>
            <a:lvl1pPr marL="285750" indent="-285750">
              <a:lnSpc>
                <a:spcPct val="150000"/>
              </a:lnSpc>
              <a:buClr>
                <a:schemeClr val="accent3"/>
              </a:buClr>
              <a:buFont typeface="Wingdings" panose="05000000000000000000" pitchFamily="2" charset="2"/>
              <a:buChar char="§"/>
              <a:defRPr sz="1600"/>
            </a:lvl1pPr>
          </a:lstStyle>
          <a:p>
            <a:pPr lvl="0"/>
            <a:r>
              <a:rPr lang="en-US" dirty="0"/>
              <a:t>Edit Master text</a:t>
            </a:r>
          </a:p>
        </p:txBody>
      </p:sp>
      <p:sp>
        <p:nvSpPr>
          <p:cNvPr id="8" name="Oval 7">
            <a:extLst>
              <a:ext uri="{FF2B5EF4-FFF2-40B4-BE49-F238E27FC236}">
                <a16:creationId xmlns:a16="http://schemas.microsoft.com/office/drawing/2014/main" id="{020B5635-A810-499F-9586-B6D7F0DEC71C}"/>
              </a:ext>
            </a:extLst>
          </p:cNvPr>
          <p:cNvSpPr/>
          <p:nvPr userDrawn="1"/>
        </p:nvSpPr>
        <p:spPr>
          <a:xfrm>
            <a:off x="104898" y="77387"/>
            <a:ext cx="386163" cy="386163"/>
          </a:xfrm>
          <a:prstGeom prst="ellipse">
            <a:avLst/>
          </a:prstGeom>
          <a:gradFill flip="none" rotWithShape="1">
            <a:gsLst>
              <a:gs pos="59000">
                <a:schemeClr val="accent2">
                  <a:alpha val="20000"/>
                </a:schemeClr>
              </a:gs>
              <a:gs pos="0">
                <a:schemeClr val="accent2">
                  <a:lumMod val="100000"/>
                  <a:alpha val="40000"/>
                </a:schemeClr>
              </a:gs>
              <a:gs pos="100000">
                <a:schemeClr val="accent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Tree>
    <p:extLst>
      <p:ext uri="{BB962C8B-B14F-4D97-AF65-F5344CB8AC3E}">
        <p14:creationId xmlns:p14="http://schemas.microsoft.com/office/powerpoint/2010/main" val="296494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572EAEA-EAB3-4393-BBF9-FE53E3BCAC94}"/>
              </a:ext>
            </a:extLst>
          </p:cNvPr>
          <p:cNvSpPr/>
          <p:nvPr userDrawn="1"/>
        </p:nvSpPr>
        <p:spPr>
          <a:xfrm flipV="1">
            <a:off x="7433805" y="0"/>
            <a:ext cx="4758195" cy="6858000"/>
          </a:xfrm>
          <a:custGeom>
            <a:avLst/>
            <a:gdLst>
              <a:gd name="connsiteX0" fmla="*/ 732048 w 4758195"/>
              <a:gd name="connsiteY0" fmla="*/ 0 h 6858000"/>
              <a:gd name="connsiteX1" fmla="*/ 4758195 w 4758195"/>
              <a:gd name="connsiteY1" fmla="*/ 0 h 6858000"/>
              <a:gd name="connsiteX2" fmla="*/ 4758195 w 4758195"/>
              <a:gd name="connsiteY2" fmla="*/ 6858000 h 6858000"/>
              <a:gd name="connsiteX3" fmla="*/ 732048 w 4758195"/>
              <a:gd name="connsiteY3" fmla="*/ 6858000 h 6858000"/>
              <a:gd name="connsiteX4" fmla="*/ 660196 w 4758195"/>
              <a:gd name="connsiteY4" fmla="*/ 6699068 h 6858000"/>
              <a:gd name="connsiteX5" fmla="*/ 0 w 4758195"/>
              <a:gd name="connsiteY5" fmla="*/ 3429000 h 6858000"/>
              <a:gd name="connsiteX6" fmla="*/ 660196 w 4758195"/>
              <a:gd name="connsiteY6" fmla="*/ 15893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8195" h="6858000">
                <a:moveTo>
                  <a:pt x="732048" y="0"/>
                </a:moveTo>
                <a:lnTo>
                  <a:pt x="4758195" y="0"/>
                </a:lnTo>
                <a:lnTo>
                  <a:pt x="4758195" y="6858000"/>
                </a:lnTo>
                <a:lnTo>
                  <a:pt x="732048" y="6858000"/>
                </a:lnTo>
                <a:lnTo>
                  <a:pt x="660196" y="6699068"/>
                </a:lnTo>
                <a:cubicBezTo>
                  <a:pt x="235080" y="5693980"/>
                  <a:pt x="0" y="4588943"/>
                  <a:pt x="0" y="3429000"/>
                </a:cubicBezTo>
                <a:cubicBezTo>
                  <a:pt x="0" y="2269057"/>
                  <a:pt x="235080" y="1164020"/>
                  <a:pt x="660196" y="158932"/>
                </a:cubicBezTo>
                <a:close/>
              </a:path>
            </a:pathLst>
          </a:custGeom>
          <a:gradFill flip="none" rotWithShape="1">
            <a:gsLst>
              <a:gs pos="0">
                <a:schemeClr val="bg1">
                  <a:lumMod val="95000"/>
                  <a:alpha val="20000"/>
                </a:schemeClr>
              </a:gs>
              <a:gs pos="100000">
                <a:schemeClr val="accent1">
                  <a:lumMod val="20000"/>
                  <a:lumOff val="80000"/>
                  <a:alpha val="1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3" name="Freeform: Shape 2">
            <a:extLst>
              <a:ext uri="{FF2B5EF4-FFF2-40B4-BE49-F238E27FC236}">
                <a16:creationId xmlns:a16="http://schemas.microsoft.com/office/drawing/2014/main" id="{7047E37E-2B4C-4D21-8A75-ACF0892DD74C}"/>
              </a:ext>
            </a:extLst>
          </p:cNvPr>
          <p:cNvSpPr/>
          <p:nvPr userDrawn="1"/>
        </p:nvSpPr>
        <p:spPr>
          <a:xfrm flipH="1" flipV="1">
            <a:off x="-2" y="-2"/>
            <a:ext cx="5741861" cy="3943351"/>
          </a:xfrm>
          <a:custGeom>
            <a:avLst/>
            <a:gdLst>
              <a:gd name="connsiteX0" fmla="*/ 3105004 w 3952729"/>
              <a:gd name="connsiteY0" fmla="*/ 0 h 2714625"/>
              <a:gd name="connsiteX1" fmla="*/ 3736559 w 3952729"/>
              <a:gd name="connsiteY1" fmla="*/ 63667 h 2714625"/>
              <a:gd name="connsiteX2" fmla="*/ 3952729 w 3952729"/>
              <a:gd name="connsiteY2" fmla="*/ 119250 h 2714625"/>
              <a:gd name="connsiteX3" fmla="*/ 3952729 w 3952729"/>
              <a:gd name="connsiteY3" fmla="*/ 1517802 h 2714625"/>
              <a:gd name="connsiteX4" fmla="*/ 3815554 w 3952729"/>
              <a:gd name="connsiteY4" fmla="*/ 1451722 h 2714625"/>
              <a:gd name="connsiteX5" fmla="*/ 3105004 w 3952729"/>
              <a:gd name="connsiteY5" fmla="*/ 1308268 h 2714625"/>
              <a:gd name="connsiteX6" fmla="*/ 1361616 w 3952729"/>
              <a:gd name="connsiteY6" fmla="*/ 2590890 h 2714625"/>
              <a:gd name="connsiteX7" fmla="*/ 1329801 w 3952729"/>
              <a:gd name="connsiteY7" fmla="*/ 2714625 h 2714625"/>
              <a:gd name="connsiteX8" fmla="*/ 0 w 3952729"/>
              <a:gd name="connsiteY8" fmla="*/ 2714625 h 2714625"/>
              <a:gd name="connsiteX9" fmla="*/ 7387 w 3952729"/>
              <a:gd name="connsiteY9" fmla="*/ 2656490 h 2714625"/>
              <a:gd name="connsiteX10" fmla="*/ 3105004 w 3952729"/>
              <a:gd name="connsiteY10" fmla="*/ 0 h 271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2729" h="2714625">
                <a:moveTo>
                  <a:pt x="3105004" y="0"/>
                </a:moveTo>
                <a:cubicBezTo>
                  <a:pt x="3321343" y="0"/>
                  <a:pt x="3532561" y="21922"/>
                  <a:pt x="3736559" y="63667"/>
                </a:cubicBezTo>
                <a:lnTo>
                  <a:pt x="3952729" y="119250"/>
                </a:lnTo>
                <a:lnTo>
                  <a:pt x="3952729" y="1517802"/>
                </a:lnTo>
                <a:lnTo>
                  <a:pt x="3815554" y="1451722"/>
                </a:lnTo>
                <a:cubicBezTo>
                  <a:pt x="3597160" y="1359349"/>
                  <a:pt x="3357047" y="1308268"/>
                  <a:pt x="3105004" y="1308268"/>
                </a:cubicBezTo>
                <a:cubicBezTo>
                  <a:pt x="2285864" y="1308268"/>
                  <a:pt x="1592740" y="1847804"/>
                  <a:pt x="1361616" y="2590890"/>
                </a:cubicBezTo>
                <a:lnTo>
                  <a:pt x="1329801" y="2714625"/>
                </a:lnTo>
                <a:lnTo>
                  <a:pt x="0" y="2714625"/>
                </a:lnTo>
                <a:lnTo>
                  <a:pt x="7387" y="2656490"/>
                </a:lnTo>
                <a:cubicBezTo>
                  <a:pt x="237225" y="1152282"/>
                  <a:pt x="1536549" y="0"/>
                  <a:pt x="3105004" y="0"/>
                </a:cubicBezTo>
                <a:close/>
              </a:path>
            </a:pathLst>
          </a:custGeom>
          <a:gradFill>
            <a:gsLst>
              <a:gs pos="0">
                <a:schemeClr val="bg1">
                  <a:lumMod val="95000"/>
                  <a:alpha val="0"/>
                </a:schemeClr>
              </a:gs>
              <a:gs pos="66000">
                <a:schemeClr val="bg1">
                  <a:lumMod val="95000"/>
                  <a:alpha val="55000"/>
                </a:schemeClr>
              </a:gs>
              <a:gs pos="100000">
                <a:schemeClr val="accent2">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21" name="Text Placeholder 8">
            <a:extLst>
              <a:ext uri="{FF2B5EF4-FFF2-40B4-BE49-F238E27FC236}">
                <a16:creationId xmlns:a16="http://schemas.microsoft.com/office/drawing/2014/main" id="{A09E5693-BB55-4385-9924-9BA96752042E}"/>
              </a:ext>
            </a:extLst>
          </p:cNvPr>
          <p:cNvSpPr>
            <a:spLocks noGrp="1"/>
          </p:cNvSpPr>
          <p:nvPr>
            <p:ph type="body" sz="quarter" idx="11"/>
          </p:nvPr>
        </p:nvSpPr>
        <p:spPr>
          <a:xfrm>
            <a:off x="572278" y="987934"/>
            <a:ext cx="10921221" cy="623629"/>
          </a:xfrm>
          <a:prstGeom prst="rect">
            <a:avLst/>
          </a:prstGeom>
        </p:spPr>
        <p:txBody>
          <a:bodyPr/>
          <a:lstStyle>
            <a:lvl1pPr marL="0" indent="0">
              <a:buNone/>
              <a:defRPr sz="2800" b="1">
                <a:solidFill>
                  <a:schemeClr val="accent4"/>
                </a:solidFill>
              </a:defRPr>
            </a:lvl1pPr>
          </a:lstStyle>
          <a:p>
            <a:pPr lvl="0"/>
            <a:r>
              <a:rPr lang="en-US" dirty="0"/>
              <a:t>Edit Master text styles</a:t>
            </a:r>
          </a:p>
        </p:txBody>
      </p:sp>
      <p:sp>
        <p:nvSpPr>
          <p:cNvPr id="33" name="Pentagon 14">
            <a:extLst>
              <a:ext uri="{FF2B5EF4-FFF2-40B4-BE49-F238E27FC236}">
                <a16:creationId xmlns:a16="http://schemas.microsoft.com/office/drawing/2014/main" id="{AC13036F-6B9B-4BF2-8EB3-2B99DCFCF14E}"/>
              </a:ext>
            </a:extLst>
          </p:cNvPr>
          <p:cNvSpPr/>
          <p:nvPr userDrawn="1"/>
        </p:nvSpPr>
        <p:spPr>
          <a:xfrm rot="5400000">
            <a:off x="110744" y="3254136"/>
            <a:ext cx="3651249" cy="2437636"/>
          </a:xfrm>
          <a:prstGeom prst="roundRect">
            <a:avLst>
              <a:gd name="adj" fmla="val 7505"/>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lt1"/>
                </a:solidFill>
                <a:latin typeface="+mn-lt"/>
                <a:ea typeface="+mn-ea"/>
                <a:cs typeface="+mn-cs"/>
              </a:defRPr>
            </a:lvl1pPr>
            <a:lvl2pPr marL="914446" algn="l" defTabSz="1828891" rtl="0" eaLnBrk="1" latinLnBrk="0" hangingPunct="1">
              <a:defRPr sz="3600" kern="1200">
                <a:solidFill>
                  <a:schemeClr val="lt1"/>
                </a:solidFill>
                <a:latin typeface="+mn-lt"/>
                <a:ea typeface="+mn-ea"/>
                <a:cs typeface="+mn-cs"/>
              </a:defRPr>
            </a:lvl2pPr>
            <a:lvl3pPr marL="1828891" algn="l" defTabSz="1828891" rtl="0" eaLnBrk="1" latinLnBrk="0" hangingPunct="1">
              <a:defRPr sz="3600" kern="1200">
                <a:solidFill>
                  <a:schemeClr val="lt1"/>
                </a:solidFill>
                <a:latin typeface="+mn-lt"/>
                <a:ea typeface="+mn-ea"/>
                <a:cs typeface="+mn-cs"/>
              </a:defRPr>
            </a:lvl3pPr>
            <a:lvl4pPr marL="2743337" algn="l" defTabSz="1828891" rtl="0" eaLnBrk="1" latinLnBrk="0" hangingPunct="1">
              <a:defRPr sz="3600" kern="1200">
                <a:solidFill>
                  <a:schemeClr val="lt1"/>
                </a:solidFill>
                <a:latin typeface="+mn-lt"/>
                <a:ea typeface="+mn-ea"/>
                <a:cs typeface="+mn-cs"/>
              </a:defRPr>
            </a:lvl4pPr>
            <a:lvl5pPr marL="3657783" algn="l" defTabSz="1828891" rtl="0" eaLnBrk="1" latinLnBrk="0" hangingPunct="1">
              <a:defRPr sz="3600" kern="1200">
                <a:solidFill>
                  <a:schemeClr val="lt1"/>
                </a:solidFill>
                <a:latin typeface="+mn-lt"/>
                <a:ea typeface="+mn-ea"/>
                <a:cs typeface="+mn-cs"/>
              </a:defRPr>
            </a:lvl5pPr>
            <a:lvl6pPr marL="4572229" algn="l" defTabSz="1828891" rtl="0" eaLnBrk="1" latinLnBrk="0" hangingPunct="1">
              <a:defRPr sz="3600" kern="1200">
                <a:solidFill>
                  <a:schemeClr val="lt1"/>
                </a:solidFill>
                <a:latin typeface="+mn-lt"/>
                <a:ea typeface="+mn-ea"/>
                <a:cs typeface="+mn-cs"/>
              </a:defRPr>
            </a:lvl6pPr>
            <a:lvl7pPr marL="5486674" algn="l" defTabSz="1828891" rtl="0" eaLnBrk="1" latinLnBrk="0" hangingPunct="1">
              <a:defRPr sz="3600" kern="1200">
                <a:solidFill>
                  <a:schemeClr val="lt1"/>
                </a:solidFill>
                <a:latin typeface="+mn-lt"/>
                <a:ea typeface="+mn-ea"/>
                <a:cs typeface="+mn-cs"/>
              </a:defRPr>
            </a:lvl7pPr>
            <a:lvl8pPr marL="6401120" algn="l" defTabSz="1828891" rtl="0" eaLnBrk="1" latinLnBrk="0" hangingPunct="1">
              <a:defRPr sz="3600" kern="1200">
                <a:solidFill>
                  <a:schemeClr val="lt1"/>
                </a:solidFill>
                <a:latin typeface="+mn-lt"/>
                <a:ea typeface="+mn-ea"/>
                <a:cs typeface="+mn-cs"/>
              </a:defRPr>
            </a:lvl8pPr>
            <a:lvl9pPr marL="7315566" algn="l" defTabSz="1828891" rtl="0" eaLnBrk="1" latinLnBrk="0" hangingPunct="1">
              <a:defRPr sz="3600" kern="1200">
                <a:solidFill>
                  <a:schemeClr val="lt1"/>
                </a:solidFill>
                <a:latin typeface="+mn-lt"/>
                <a:ea typeface="+mn-ea"/>
                <a:cs typeface="+mn-cs"/>
              </a:defRPr>
            </a:lvl9pPr>
          </a:lstStyle>
          <a:p>
            <a:pPr algn="ctr"/>
            <a:endParaRPr lang="en-US" sz="450" dirty="0"/>
          </a:p>
        </p:txBody>
      </p:sp>
      <p:sp>
        <p:nvSpPr>
          <p:cNvPr id="34" name="Round Same Side Corner Rectangle 42">
            <a:extLst>
              <a:ext uri="{FF2B5EF4-FFF2-40B4-BE49-F238E27FC236}">
                <a16:creationId xmlns:a16="http://schemas.microsoft.com/office/drawing/2014/main" id="{4F63BAB8-B6E8-4103-8BEE-6B878B504EBD}"/>
              </a:ext>
            </a:extLst>
          </p:cNvPr>
          <p:cNvSpPr/>
          <p:nvPr userDrawn="1"/>
        </p:nvSpPr>
        <p:spPr>
          <a:xfrm>
            <a:off x="717569" y="2647328"/>
            <a:ext cx="2437638" cy="1130014"/>
          </a:xfrm>
          <a:prstGeom prst="round2SameRect">
            <a:avLst>
              <a:gd name="adj1" fmla="val 14094"/>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lt1"/>
                </a:solidFill>
                <a:latin typeface="+mn-lt"/>
                <a:ea typeface="+mn-ea"/>
                <a:cs typeface="+mn-cs"/>
              </a:defRPr>
            </a:lvl1pPr>
            <a:lvl2pPr marL="914446" algn="l" defTabSz="1828891" rtl="0" eaLnBrk="1" latinLnBrk="0" hangingPunct="1">
              <a:defRPr sz="3600" kern="1200">
                <a:solidFill>
                  <a:schemeClr val="lt1"/>
                </a:solidFill>
                <a:latin typeface="+mn-lt"/>
                <a:ea typeface="+mn-ea"/>
                <a:cs typeface="+mn-cs"/>
              </a:defRPr>
            </a:lvl2pPr>
            <a:lvl3pPr marL="1828891" algn="l" defTabSz="1828891" rtl="0" eaLnBrk="1" latinLnBrk="0" hangingPunct="1">
              <a:defRPr sz="3600" kern="1200">
                <a:solidFill>
                  <a:schemeClr val="lt1"/>
                </a:solidFill>
                <a:latin typeface="+mn-lt"/>
                <a:ea typeface="+mn-ea"/>
                <a:cs typeface="+mn-cs"/>
              </a:defRPr>
            </a:lvl3pPr>
            <a:lvl4pPr marL="2743337" algn="l" defTabSz="1828891" rtl="0" eaLnBrk="1" latinLnBrk="0" hangingPunct="1">
              <a:defRPr sz="3600" kern="1200">
                <a:solidFill>
                  <a:schemeClr val="lt1"/>
                </a:solidFill>
                <a:latin typeface="+mn-lt"/>
                <a:ea typeface="+mn-ea"/>
                <a:cs typeface="+mn-cs"/>
              </a:defRPr>
            </a:lvl4pPr>
            <a:lvl5pPr marL="3657783" algn="l" defTabSz="1828891" rtl="0" eaLnBrk="1" latinLnBrk="0" hangingPunct="1">
              <a:defRPr sz="3600" kern="1200">
                <a:solidFill>
                  <a:schemeClr val="lt1"/>
                </a:solidFill>
                <a:latin typeface="+mn-lt"/>
                <a:ea typeface="+mn-ea"/>
                <a:cs typeface="+mn-cs"/>
              </a:defRPr>
            </a:lvl5pPr>
            <a:lvl6pPr marL="4572229" algn="l" defTabSz="1828891" rtl="0" eaLnBrk="1" latinLnBrk="0" hangingPunct="1">
              <a:defRPr sz="3600" kern="1200">
                <a:solidFill>
                  <a:schemeClr val="lt1"/>
                </a:solidFill>
                <a:latin typeface="+mn-lt"/>
                <a:ea typeface="+mn-ea"/>
                <a:cs typeface="+mn-cs"/>
              </a:defRPr>
            </a:lvl6pPr>
            <a:lvl7pPr marL="5486674" algn="l" defTabSz="1828891" rtl="0" eaLnBrk="1" latinLnBrk="0" hangingPunct="1">
              <a:defRPr sz="3600" kern="1200">
                <a:solidFill>
                  <a:schemeClr val="lt1"/>
                </a:solidFill>
                <a:latin typeface="+mn-lt"/>
                <a:ea typeface="+mn-ea"/>
                <a:cs typeface="+mn-cs"/>
              </a:defRPr>
            </a:lvl7pPr>
            <a:lvl8pPr marL="6401120" algn="l" defTabSz="1828891" rtl="0" eaLnBrk="1" latinLnBrk="0" hangingPunct="1">
              <a:defRPr sz="3600" kern="1200">
                <a:solidFill>
                  <a:schemeClr val="lt1"/>
                </a:solidFill>
                <a:latin typeface="+mn-lt"/>
                <a:ea typeface="+mn-ea"/>
                <a:cs typeface="+mn-cs"/>
              </a:defRPr>
            </a:lvl8pPr>
            <a:lvl9pPr marL="7315566" algn="l" defTabSz="1828891" rtl="0" eaLnBrk="1" latinLnBrk="0" hangingPunct="1">
              <a:defRPr sz="3600" kern="1200">
                <a:solidFill>
                  <a:schemeClr val="lt1"/>
                </a:solidFill>
                <a:latin typeface="+mn-lt"/>
                <a:ea typeface="+mn-ea"/>
                <a:cs typeface="+mn-cs"/>
              </a:defRPr>
            </a:lvl9pPr>
          </a:lstStyle>
          <a:p>
            <a:pPr algn="ctr"/>
            <a:endParaRPr lang="en-US" sz="2400" dirty="0">
              <a:latin typeface="Josefin Sans" panose="00000500000000000000" pitchFamily="2" charset="0"/>
            </a:endParaRPr>
          </a:p>
        </p:txBody>
      </p:sp>
      <p:sp>
        <p:nvSpPr>
          <p:cNvPr id="35" name="Pentagon 14">
            <a:extLst>
              <a:ext uri="{FF2B5EF4-FFF2-40B4-BE49-F238E27FC236}">
                <a16:creationId xmlns:a16="http://schemas.microsoft.com/office/drawing/2014/main" id="{F8533CE8-7725-44AC-9F28-E81896CC0725}"/>
              </a:ext>
            </a:extLst>
          </p:cNvPr>
          <p:cNvSpPr/>
          <p:nvPr userDrawn="1"/>
        </p:nvSpPr>
        <p:spPr>
          <a:xfrm rot="5400000">
            <a:off x="2841492" y="3254136"/>
            <a:ext cx="3651249" cy="2437636"/>
          </a:xfrm>
          <a:prstGeom prst="roundRect">
            <a:avLst>
              <a:gd name="adj" fmla="val 7505"/>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lt1"/>
                </a:solidFill>
                <a:latin typeface="+mn-lt"/>
                <a:ea typeface="+mn-ea"/>
                <a:cs typeface="+mn-cs"/>
              </a:defRPr>
            </a:lvl1pPr>
            <a:lvl2pPr marL="914446" algn="l" defTabSz="1828891" rtl="0" eaLnBrk="1" latinLnBrk="0" hangingPunct="1">
              <a:defRPr sz="3600" kern="1200">
                <a:solidFill>
                  <a:schemeClr val="lt1"/>
                </a:solidFill>
                <a:latin typeface="+mn-lt"/>
                <a:ea typeface="+mn-ea"/>
                <a:cs typeface="+mn-cs"/>
              </a:defRPr>
            </a:lvl2pPr>
            <a:lvl3pPr marL="1828891" algn="l" defTabSz="1828891" rtl="0" eaLnBrk="1" latinLnBrk="0" hangingPunct="1">
              <a:defRPr sz="3600" kern="1200">
                <a:solidFill>
                  <a:schemeClr val="lt1"/>
                </a:solidFill>
                <a:latin typeface="+mn-lt"/>
                <a:ea typeface="+mn-ea"/>
                <a:cs typeface="+mn-cs"/>
              </a:defRPr>
            </a:lvl3pPr>
            <a:lvl4pPr marL="2743337" algn="l" defTabSz="1828891" rtl="0" eaLnBrk="1" latinLnBrk="0" hangingPunct="1">
              <a:defRPr sz="3600" kern="1200">
                <a:solidFill>
                  <a:schemeClr val="lt1"/>
                </a:solidFill>
                <a:latin typeface="+mn-lt"/>
                <a:ea typeface="+mn-ea"/>
                <a:cs typeface="+mn-cs"/>
              </a:defRPr>
            </a:lvl4pPr>
            <a:lvl5pPr marL="3657783" algn="l" defTabSz="1828891" rtl="0" eaLnBrk="1" latinLnBrk="0" hangingPunct="1">
              <a:defRPr sz="3600" kern="1200">
                <a:solidFill>
                  <a:schemeClr val="lt1"/>
                </a:solidFill>
                <a:latin typeface="+mn-lt"/>
                <a:ea typeface="+mn-ea"/>
                <a:cs typeface="+mn-cs"/>
              </a:defRPr>
            </a:lvl5pPr>
            <a:lvl6pPr marL="4572229" algn="l" defTabSz="1828891" rtl="0" eaLnBrk="1" latinLnBrk="0" hangingPunct="1">
              <a:defRPr sz="3600" kern="1200">
                <a:solidFill>
                  <a:schemeClr val="lt1"/>
                </a:solidFill>
                <a:latin typeface="+mn-lt"/>
                <a:ea typeface="+mn-ea"/>
                <a:cs typeface="+mn-cs"/>
              </a:defRPr>
            </a:lvl6pPr>
            <a:lvl7pPr marL="5486674" algn="l" defTabSz="1828891" rtl="0" eaLnBrk="1" latinLnBrk="0" hangingPunct="1">
              <a:defRPr sz="3600" kern="1200">
                <a:solidFill>
                  <a:schemeClr val="lt1"/>
                </a:solidFill>
                <a:latin typeface="+mn-lt"/>
                <a:ea typeface="+mn-ea"/>
                <a:cs typeface="+mn-cs"/>
              </a:defRPr>
            </a:lvl7pPr>
            <a:lvl8pPr marL="6401120" algn="l" defTabSz="1828891" rtl="0" eaLnBrk="1" latinLnBrk="0" hangingPunct="1">
              <a:defRPr sz="3600" kern="1200">
                <a:solidFill>
                  <a:schemeClr val="lt1"/>
                </a:solidFill>
                <a:latin typeface="+mn-lt"/>
                <a:ea typeface="+mn-ea"/>
                <a:cs typeface="+mn-cs"/>
              </a:defRPr>
            </a:lvl8pPr>
            <a:lvl9pPr marL="7315566" algn="l" defTabSz="1828891" rtl="0" eaLnBrk="1" latinLnBrk="0" hangingPunct="1">
              <a:defRPr sz="3600" kern="1200">
                <a:solidFill>
                  <a:schemeClr val="lt1"/>
                </a:solidFill>
                <a:latin typeface="+mn-lt"/>
                <a:ea typeface="+mn-ea"/>
                <a:cs typeface="+mn-cs"/>
              </a:defRPr>
            </a:lvl9pPr>
          </a:lstStyle>
          <a:p>
            <a:pPr algn="ctr"/>
            <a:endParaRPr lang="en-US" sz="450" dirty="0"/>
          </a:p>
        </p:txBody>
      </p:sp>
      <p:sp>
        <p:nvSpPr>
          <p:cNvPr id="36" name="Round Same Side Corner Rectangle 42">
            <a:extLst>
              <a:ext uri="{FF2B5EF4-FFF2-40B4-BE49-F238E27FC236}">
                <a16:creationId xmlns:a16="http://schemas.microsoft.com/office/drawing/2014/main" id="{D4ECE6F9-C96F-4F42-BE1E-85A1EEA993AD}"/>
              </a:ext>
            </a:extLst>
          </p:cNvPr>
          <p:cNvSpPr/>
          <p:nvPr userDrawn="1"/>
        </p:nvSpPr>
        <p:spPr>
          <a:xfrm>
            <a:off x="3448317" y="2647328"/>
            <a:ext cx="2437638" cy="1130014"/>
          </a:xfrm>
          <a:prstGeom prst="round2SameRect">
            <a:avLst>
              <a:gd name="adj1" fmla="val 14768"/>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lt1"/>
                </a:solidFill>
                <a:latin typeface="+mn-lt"/>
                <a:ea typeface="+mn-ea"/>
                <a:cs typeface="+mn-cs"/>
              </a:defRPr>
            </a:lvl1pPr>
            <a:lvl2pPr marL="914446" algn="l" defTabSz="1828891" rtl="0" eaLnBrk="1" latinLnBrk="0" hangingPunct="1">
              <a:defRPr sz="3600" kern="1200">
                <a:solidFill>
                  <a:schemeClr val="lt1"/>
                </a:solidFill>
                <a:latin typeface="+mn-lt"/>
                <a:ea typeface="+mn-ea"/>
                <a:cs typeface="+mn-cs"/>
              </a:defRPr>
            </a:lvl2pPr>
            <a:lvl3pPr marL="1828891" algn="l" defTabSz="1828891" rtl="0" eaLnBrk="1" latinLnBrk="0" hangingPunct="1">
              <a:defRPr sz="3600" kern="1200">
                <a:solidFill>
                  <a:schemeClr val="lt1"/>
                </a:solidFill>
                <a:latin typeface="+mn-lt"/>
                <a:ea typeface="+mn-ea"/>
                <a:cs typeface="+mn-cs"/>
              </a:defRPr>
            </a:lvl3pPr>
            <a:lvl4pPr marL="2743337" algn="l" defTabSz="1828891" rtl="0" eaLnBrk="1" latinLnBrk="0" hangingPunct="1">
              <a:defRPr sz="3600" kern="1200">
                <a:solidFill>
                  <a:schemeClr val="lt1"/>
                </a:solidFill>
                <a:latin typeface="+mn-lt"/>
                <a:ea typeface="+mn-ea"/>
                <a:cs typeface="+mn-cs"/>
              </a:defRPr>
            </a:lvl4pPr>
            <a:lvl5pPr marL="3657783" algn="l" defTabSz="1828891" rtl="0" eaLnBrk="1" latinLnBrk="0" hangingPunct="1">
              <a:defRPr sz="3600" kern="1200">
                <a:solidFill>
                  <a:schemeClr val="lt1"/>
                </a:solidFill>
                <a:latin typeface="+mn-lt"/>
                <a:ea typeface="+mn-ea"/>
                <a:cs typeface="+mn-cs"/>
              </a:defRPr>
            </a:lvl5pPr>
            <a:lvl6pPr marL="4572229" algn="l" defTabSz="1828891" rtl="0" eaLnBrk="1" latinLnBrk="0" hangingPunct="1">
              <a:defRPr sz="3600" kern="1200">
                <a:solidFill>
                  <a:schemeClr val="lt1"/>
                </a:solidFill>
                <a:latin typeface="+mn-lt"/>
                <a:ea typeface="+mn-ea"/>
                <a:cs typeface="+mn-cs"/>
              </a:defRPr>
            </a:lvl6pPr>
            <a:lvl7pPr marL="5486674" algn="l" defTabSz="1828891" rtl="0" eaLnBrk="1" latinLnBrk="0" hangingPunct="1">
              <a:defRPr sz="3600" kern="1200">
                <a:solidFill>
                  <a:schemeClr val="lt1"/>
                </a:solidFill>
                <a:latin typeface="+mn-lt"/>
                <a:ea typeface="+mn-ea"/>
                <a:cs typeface="+mn-cs"/>
              </a:defRPr>
            </a:lvl7pPr>
            <a:lvl8pPr marL="6401120" algn="l" defTabSz="1828891" rtl="0" eaLnBrk="1" latinLnBrk="0" hangingPunct="1">
              <a:defRPr sz="3600" kern="1200">
                <a:solidFill>
                  <a:schemeClr val="lt1"/>
                </a:solidFill>
                <a:latin typeface="+mn-lt"/>
                <a:ea typeface="+mn-ea"/>
                <a:cs typeface="+mn-cs"/>
              </a:defRPr>
            </a:lvl8pPr>
            <a:lvl9pPr marL="7315566" algn="l" defTabSz="1828891" rtl="0" eaLnBrk="1" latinLnBrk="0" hangingPunct="1">
              <a:defRPr sz="3600" kern="1200">
                <a:solidFill>
                  <a:schemeClr val="lt1"/>
                </a:solidFill>
                <a:latin typeface="+mn-lt"/>
                <a:ea typeface="+mn-ea"/>
                <a:cs typeface="+mn-cs"/>
              </a:defRPr>
            </a:lvl9pPr>
          </a:lstStyle>
          <a:p>
            <a:pPr algn="ctr"/>
            <a:endParaRPr lang="en-US" sz="2400" dirty="0">
              <a:latin typeface="Josefin Sans" panose="00000500000000000000" pitchFamily="2" charset="0"/>
            </a:endParaRPr>
          </a:p>
        </p:txBody>
      </p:sp>
      <p:sp>
        <p:nvSpPr>
          <p:cNvPr id="37" name="Pentagon 14">
            <a:extLst>
              <a:ext uri="{FF2B5EF4-FFF2-40B4-BE49-F238E27FC236}">
                <a16:creationId xmlns:a16="http://schemas.microsoft.com/office/drawing/2014/main" id="{DA0865D2-EC55-45D6-8CE0-9469EF804798}"/>
              </a:ext>
            </a:extLst>
          </p:cNvPr>
          <p:cNvSpPr/>
          <p:nvPr userDrawn="1"/>
        </p:nvSpPr>
        <p:spPr>
          <a:xfrm rot="5400000">
            <a:off x="5572240" y="3254136"/>
            <a:ext cx="3651249" cy="2437636"/>
          </a:xfrm>
          <a:prstGeom prst="roundRect">
            <a:avLst>
              <a:gd name="adj" fmla="val 7505"/>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lt1"/>
                </a:solidFill>
                <a:latin typeface="+mn-lt"/>
                <a:ea typeface="+mn-ea"/>
                <a:cs typeface="+mn-cs"/>
              </a:defRPr>
            </a:lvl1pPr>
            <a:lvl2pPr marL="914446" algn="l" defTabSz="1828891" rtl="0" eaLnBrk="1" latinLnBrk="0" hangingPunct="1">
              <a:defRPr sz="3600" kern="1200">
                <a:solidFill>
                  <a:schemeClr val="lt1"/>
                </a:solidFill>
                <a:latin typeface="+mn-lt"/>
                <a:ea typeface="+mn-ea"/>
                <a:cs typeface="+mn-cs"/>
              </a:defRPr>
            </a:lvl2pPr>
            <a:lvl3pPr marL="1828891" algn="l" defTabSz="1828891" rtl="0" eaLnBrk="1" latinLnBrk="0" hangingPunct="1">
              <a:defRPr sz="3600" kern="1200">
                <a:solidFill>
                  <a:schemeClr val="lt1"/>
                </a:solidFill>
                <a:latin typeface="+mn-lt"/>
                <a:ea typeface="+mn-ea"/>
                <a:cs typeface="+mn-cs"/>
              </a:defRPr>
            </a:lvl3pPr>
            <a:lvl4pPr marL="2743337" algn="l" defTabSz="1828891" rtl="0" eaLnBrk="1" latinLnBrk="0" hangingPunct="1">
              <a:defRPr sz="3600" kern="1200">
                <a:solidFill>
                  <a:schemeClr val="lt1"/>
                </a:solidFill>
                <a:latin typeface="+mn-lt"/>
                <a:ea typeface="+mn-ea"/>
                <a:cs typeface="+mn-cs"/>
              </a:defRPr>
            </a:lvl4pPr>
            <a:lvl5pPr marL="3657783" algn="l" defTabSz="1828891" rtl="0" eaLnBrk="1" latinLnBrk="0" hangingPunct="1">
              <a:defRPr sz="3600" kern="1200">
                <a:solidFill>
                  <a:schemeClr val="lt1"/>
                </a:solidFill>
                <a:latin typeface="+mn-lt"/>
                <a:ea typeface="+mn-ea"/>
                <a:cs typeface="+mn-cs"/>
              </a:defRPr>
            </a:lvl5pPr>
            <a:lvl6pPr marL="4572229" algn="l" defTabSz="1828891" rtl="0" eaLnBrk="1" latinLnBrk="0" hangingPunct="1">
              <a:defRPr sz="3600" kern="1200">
                <a:solidFill>
                  <a:schemeClr val="lt1"/>
                </a:solidFill>
                <a:latin typeface="+mn-lt"/>
                <a:ea typeface="+mn-ea"/>
                <a:cs typeface="+mn-cs"/>
              </a:defRPr>
            </a:lvl6pPr>
            <a:lvl7pPr marL="5486674" algn="l" defTabSz="1828891" rtl="0" eaLnBrk="1" latinLnBrk="0" hangingPunct="1">
              <a:defRPr sz="3600" kern="1200">
                <a:solidFill>
                  <a:schemeClr val="lt1"/>
                </a:solidFill>
                <a:latin typeface="+mn-lt"/>
                <a:ea typeface="+mn-ea"/>
                <a:cs typeface="+mn-cs"/>
              </a:defRPr>
            </a:lvl7pPr>
            <a:lvl8pPr marL="6401120" algn="l" defTabSz="1828891" rtl="0" eaLnBrk="1" latinLnBrk="0" hangingPunct="1">
              <a:defRPr sz="3600" kern="1200">
                <a:solidFill>
                  <a:schemeClr val="lt1"/>
                </a:solidFill>
                <a:latin typeface="+mn-lt"/>
                <a:ea typeface="+mn-ea"/>
                <a:cs typeface="+mn-cs"/>
              </a:defRPr>
            </a:lvl8pPr>
            <a:lvl9pPr marL="7315566" algn="l" defTabSz="1828891" rtl="0" eaLnBrk="1" latinLnBrk="0" hangingPunct="1">
              <a:defRPr sz="3600" kern="1200">
                <a:solidFill>
                  <a:schemeClr val="lt1"/>
                </a:solidFill>
                <a:latin typeface="+mn-lt"/>
                <a:ea typeface="+mn-ea"/>
                <a:cs typeface="+mn-cs"/>
              </a:defRPr>
            </a:lvl9pPr>
          </a:lstStyle>
          <a:p>
            <a:pPr algn="ctr"/>
            <a:endParaRPr lang="en-US" sz="450" dirty="0"/>
          </a:p>
        </p:txBody>
      </p:sp>
      <p:sp>
        <p:nvSpPr>
          <p:cNvPr id="38" name="Round Same Side Corner Rectangle 42">
            <a:extLst>
              <a:ext uri="{FF2B5EF4-FFF2-40B4-BE49-F238E27FC236}">
                <a16:creationId xmlns:a16="http://schemas.microsoft.com/office/drawing/2014/main" id="{C53201A6-9685-415B-814C-0873E0452300}"/>
              </a:ext>
            </a:extLst>
          </p:cNvPr>
          <p:cNvSpPr/>
          <p:nvPr userDrawn="1"/>
        </p:nvSpPr>
        <p:spPr>
          <a:xfrm>
            <a:off x="6179065" y="2647328"/>
            <a:ext cx="2437638" cy="1130014"/>
          </a:xfrm>
          <a:prstGeom prst="round2SameRect">
            <a:avLst>
              <a:gd name="adj1" fmla="val 16791"/>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lt1"/>
                </a:solidFill>
                <a:latin typeface="+mn-lt"/>
                <a:ea typeface="+mn-ea"/>
                <a:cs typeface="+mn-cs"/>
              </a:defRPr>
            </a:lvl1pPr>
            <a:lvl2pPr marL="914446" algn="l" defTabSz="1828891" rtl="0" eaLnBrk="1" latinLnBrk="0" hangingPunct="1">
              <a:defRPr sz="3600" kern="1200">
                <a:solidFill>
                  <a:schemeClr val="lt1"/>
                </a:solidFill>
                <a:latin typeface="+mn-lt"/>
                <a:ea typeface="+mn-ea"/>
                <a:cs typeface="+mn-cs"/>
              </a:defRPr>
            </a:lvl2pPr>
            <a:lvl3pPr marL="1828891" algn="l" defTabSz="1828891" rtl="0" eaLnBrk="1" latinLnBrk="0" hangingPunct="1">
              <a:defRPr sz="3600" kern="1200">
                <a:solidFill>
                  <a:schemeClr val="lt1"/>
                </a:solidFill>
                <a:latin typeface="+mn-lt"/>
                <a:ea typeface="+mn-ea"/>
                <a:cs typeface="+mn-cs"/>
              </a:defRPr>
            </a:lvl3pPr>
            <a:lvl4pPr marL="2743337" algn="l" defTabSz="1828891" rtl="0" eaLnBrk="1" latinLnBrk="0" hangingPunct="1">
              <a:defRPr sz="3600" kern="1200">
                <a:solidFill>
                  <a:schemeClr val="lt1"/>
                </a:solidFill>
                <a:latin typeface="+mn-lt"/>
                <a:ea typeface="+mn-ea"/>
                <a:cs typeface="+mn-cs"/>
              </a:defRPr>
            </a:lvl4pPr>
            <a:lvl5pPr marL="3657783" algn="l" defTabSz="1828891" rtl="0" eaLnBrk="1" latinLnBrk="0" hangingPunct="1">
              <a:defRPr sz="3600" kern="1200">
                <a:solidFill>
                  <a:schemeClr val="lt1"/>
                </a:solidFill>
                <a:latin typeface="+mn-lt"/>
                <a:ea typeface="+mn-ea"/>
                <a:cs typeface="+mn-cs"/>
              </a:defRPr>
            </a:lvl5pPr>
            <a:lvl6pPr marL="4572229" algn="l" defTabSz="1828891" rtl="0" eaLnBrk="1" latinLnBrk="0" hangingPunct="1">
              <a:defRPr sz="3600" kern="1200">
                <a:solidFill>
                  <a:schemeClr val="lt1"/>
                </a:solidFill>
                <a:latin typeface="+mn-lt"/>
                <a:ea typeface="+mn-ea"/>
                <a:cs typeface="+mn-cs"/>
              </a:defRPr>
            </a:lvl6pPr>
            <a:lvl7pPr marL="5486674" algn="l" defTabSz="1828891" rtl="0" eaLnBrk="1" latinLnBrk="0" hangingPunct="1">
              <a:defRPr sz="3600" kern="1200">
                <a:solidFill>
                  <a:schemeClr val="lt1"/>
                </a:solidFill>
                <a:latin typeface="+mn-lt"/>
                <a:ea typeface="+mn-ea"/>
                <a:cs typeface="+mn-cs"/>
              </a:defRPr>
            </a:lvl7pPr>
            <a:lvl8pPr marL="6401120" algn="l" defTabSz="1828891" rtl="0" eaLnBrk="1" latinLnBrk="0" hangingPunct="1">
              <a:defRPr sz="3600" kern="1200">
                <a:solidFill>
                  <a:schemeClr val="lt1"/>
                </a:solidFill>
                <a:latin typeface="+mn-lt"/>
                <a:ea typeface="+mn-ea"/>
                <a:cs typeface="+mn-cs"/>
              </a:defRPr>
            </a:lvl8pPr>
            <a:lvl9pPr marL="7315566" algn="l" defTabSz="1828891" rtl="0" eaLnBrk="1" latinLnBrk="0" hangingPunct="1">
              <a:defRPr sz="3600" kern="1200">
                <a:solidFill>
                  <a:schemeClr val="lt1"/>
                </a:solidFill>
                <a:latin typeface="+mn-lt"/>
                <a:ea typeface="+mn-ea"/>
                <a:cs typeface="+mn-cs"/>
              </a:defRPr>
            </a:lvl9pPr>
          </a:lstStyle>
          <a:p>
            <a:pPr algn="ctr"/>
            <a:endParaRPr lang="en-US" sz="2400" dirty="0">
              <a:latin typeface="Josefin Sans" panose="00000500000000000000" pitchFamily="2" charset="0"/>
            </a:endParaRPr>
          </a:p>
        </p:txBody>
      </p:sp>
      <p:sp>
        <p:nvSpPr>
          <p:cNvPr id="39" name="Pentagon 14">
            <a:extLst>
              <a:ext uri="{FF2B5EF4-FFF2-40B4-BE49-F238E27FC236}">
                <a16:creationId xmlns:a16="http://schemas.microsoft.com/office/drawing/2014/main" id="{7DD5F790-5510-46F3-AD35-440E0345EB69}"/>
              </a:ext>
            </a:extLst>
          </p:cNvPr>
          <p:cNvSpPr/>
          <p:nvPr userDrawn="1"/>
        </p:nvSpPr>
        <p:spPr>
          <a:xfrm rot="5400000">
            <a:off x="8302987" y="3254136"/>
            <a:ext cx="3651249" cy="2437636"/>
          </a:xfrm>
          <a:prstGeom prst="roundRect">
            <a:avLst>
              <a:gd name="adj" fmla="val 7505"/>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lt1"/>
                </a:solidFill>
                <a:latin typeface="+mn-lt"/>
                <a:ea typeface="+mn-ea"/>
                <a:cs typeface="+mn-cs"/>
              </a:defRPr>
            </a:lvl1pPr>
            <a:lvl2pPr marL="914446" algn="l" defTabSz="1828891" rtl="0" eaLnBrk="1" latinLnBrk="0" hangingPunct="1">
              <a:defRPr sz="3600" kern="1200">
                <a:solidFill>
                  <a:schemeClr val="lt1"/>
                </a:solidFill>
                <a:latin typeface="+mn-lt"/>
                <a:ea typeface="+mn-ea"/>
                <a:cs typeface="+mn-cs"/>
              </a:defRPr>
            </a:lvl2pPr>
            <a:lvl3pPr marL="1828891" algn="l" defTabSz="1828891" rtl="0" eaLnBrk="1" latinLnBrk="0" hangingPunct="1">
              <a:defRPr sz="3600" kern="1200">
                <a:solidFill>
                  <a:schemeClr val="lt1"/>
                </a:solidFill>
                <a:latin typeface="+mn-lt"/>
                <a:ea typeface="+mn-ea"/>
                <a:cs typeface="+mn-cs"/>
              </a:defRPr>
            </a:lvl3pPr>
            <a:lvl4pPr marL="2743337" algn="l" defTabSz="1828891" rtl="0" eaLnBrk="1" latinLnBrk="0" hangingPunct="1">
              <a:defRPr sz="3600" kern="1200">
                <a:solidFill>
                  <a:schemeClr val="lt1"/>
                </a:solidFill>
                <a:latin typeface="+mn-lt"/>
                <a:ea typeface="+mn-ea"/>
                <a:cs typeface="+mn-cs"/>
              </a:defRPr>
            </a:lvl4pPr>
            <a:lvl5pPr marL="3657783" algn="l" defTabSz="1828891" rtl="0" eaLnBrk="1" latinLnBrk="0" hangingPunct="1">
              <a:defRPr sz="3600" kern="1200">
                <a:solidFill>
                  <a:schemeClr val="lt1"/>
                </a:solidFill>
                <a:latin typeface="+mn-lt"/>
                <a:ea typeface="+mn-ea"/>
                <a:cs typeface="+mn-cs"/>
              </a:defRPr>
            </a:lvl5pPr>
            <a:lvl6pPr marL="4572229" algn="l" defTabSz="1828891" rtl="0" eaLnBrk="1" latinLnBrk="0" hangingPunct="1">
              <a:defRPr sz="3600" kern="1200">
                <a:solidFill>
                  <a:schemeClr val="lt1"/>
                </a:solidFill>
                <a:latin typeface="+mn-lt"/>
                <a:ea typeface="+mn-ea"/>
                <a:cs typeface="+mn-cs"/>
              </a:defRPr>
            </a:lvl6pPr>
            <a:lvl7pPr marL="5486674" algn="l" defTabSz="1828891" rtl="0" eaLnBrk="1" latinLnBrk="0" hangingPunct="1">
              <a:defRPr sz="3600" kern="1200">
                <a:solidFill>
                  <a:schemeClr val="lt1"/>
                </a:solidFill>
                <a:latin typeface="+mn-lt"/>
                <a:ea typeface="+mn-ea"/>
                <a:cs typeface="+mn-cs"/>
              </a:defRPr>
            </a:lvl7pPr>
            <a:lvl8pPr marL="6401120" algn="l" defTabSz="1828891" rtl="0" eaLnBrk="1" latinLnBrk="0" hangingPunct="1">
              <a:defRPr sz="3600" kern="1200">
                <a:solidFill>
                  <a:schemeClr val="lt1"/>
                </a:solidFill>
                <a:latin typeface="+mn-lt"/>
                <a:ea typeface="+mn-ea"/>
                <a:cs typeface="+mn-cs"/>
              </a:defRPr>
            </a:lvl8pPr>
            <a:lvl9pPr marL="7315566" algn="l" defTabSz="1828891" rtl="0" eaLnBrk="1" latinLnBrk="0" hangingPunct="1">
              <a:defRPr sz="3600" kern="1200">
                <a:solidFill>
                  <a:schemeClr val="lt1"/>
                </a:solidFill>
                <a:latin typeface="+mn-lt"/>
                <a:ea typeface="+mn-ea"/>
                <a:cs typeface="+mn-cs"/>
              </a:defRPr>
            </a:lvl9pPr>
          </a:lstStyle>
          <a:p>
            <a:pPr algn="ctr"/>
            <a:endParaRPr lang="en-US" sz="450" dirty="0"/>
          </a:p>
        </p:txBody>
      </p:sp>
      <p:sp>
        <p:nvSpPr>
          <p:cNvPr id="40" name="Round Same Side Corner Rectangle 42">
            <a:extLst>
              <a:ext uri="{FF2B5EF4-FFF2-40B4-BE49-F238E27FC236}">
                <a16:creationId xmlns:a16="http://schemas.microsoft.com/office/drawing/2014/main" id="{9C9B65C4-1898-432F-B553-F6453ED8907B}"/>
              </a:ext>
            </a:extLst>
          </p:cNvPr>
          <p:cNvSpPr/>
          <p:nvPr userDrawn="1"/>
        </p:nvSpPr>
        <p:spPr>
          <a:xfrm>
            <a:off x="8909812" y="2647328"/>
            <a:ext cx="2437638" cy="1130014"/>
          </a:xfrm>
          <a:prstGeom prst="round2SameRect">
            <a:avLst>
              <a:gd name="adj1" fmla="val 15442"/>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lt1"/>
                </a:solidFill>
                <a:latin typeface="+mn-lt"/>
                <a:ea typeface="+mn-ea"/>
                <a:cs typeface="+mn-cs"/>
              </a:defRPr>
            </a:lvl1pPr>
            <a:lvl2pPr marL="914446" algn="l" defTabSz="1828891" rtl="0" eaLnBrk="1" latinLnBrk="0" hangingPunct="1">
              <a:defRPr sz="3600" kern="1200">
                <a:solidFill>
                  <a:schemeClr val="lt1"/>
                </a:solidFill>
                <a:latin typeface="+mn-lt"/>
                <a:ea typeface="+mn-ea"/>
                <a:cs typeface="+mn-cs"/>
              </a:defRPr>
            </a:lvl2pPr>
            <a:lvl3pPr marL="1828891" algn="l" defTabSz="1828891" rtl="0" eaLnBrk="1" latinLnBrk="0" hangingPunct="1">
              <a:defRPr sz="3600" kern="1200">
                <a:solidFill>
                  <a:schemeClr val="lt1"/>
                </a:solidFill>
                <a:latin typeface="+mn-lt"/>
                <a:ea typeface="+mn-ea"/>
                <a:cs typeface="+mn-cs"/>
              </a:defRPr>
            </a:lvl3pPr>
            <a:lvl4pPr marL="2743337" algn="l" defTabSz="1828891" rtl="0" eaLnBrk="1" latinLnBrk="0" hangingPunct="1">
              <a:defRPr sz="3600" kern="1200">
                <a:solidFill>
                  <a:schemeClr val="lt1"/>
                </a:solidFill>
                <a:latin typeface="+mn-lt"/>
                <a:ea typeface="+mn-ea"/>
                <a:cs typeface="+mn-cs"/>
              </a:defRPr>
            </a:lvl4pPr>
            <a:lvl5pPr marL="3657783" algn="l" defTabSz="1828891" rtl="0" eaLnBrk="1" latinLnBrk="0" hangingPunct="1">
              <a:defRPr sz="3600" kern="1200">
                <a:solidFill>
                  <a:schemeClr val="lt1"/>
                </a:solidFill>
                <a:latin typeface="+mn-lt"/>
                <a:ea typeface="+mn-ea"/>
                <a:cs typeface="+mn-cs"/>
              </a:defRPr>
            </a:lvl5pPr>
            <a:lvl6pPr marL="4572229" algn="l" defTabSz="1828891" rtl="0" eaLnBrk="1" latinLnBrk="0" hangingPunct="1">
              <a:defRPr sz="3600" kern="1200">
                <a:solidFill>
                  <a:schemeClr val="lt1"/>
                </a:solidFill>
                <a:latin typeface="+mn-lt"/>
                <a:ea typeface="+mn-ea"/>
                <a:cs typeface="+mn-cs"/>
              </a:defRPr>
            </a:lvl6pPr>
            <a:lvl7pPr marL="5486674" algn="l" defTabSz="1828891" rtl="0" eaLnBrk="1" latinLnBrk="0" hangingPunct="1">
              <a:defRPr sz="3600" kern="1200">
                <a:solidFill>
                  <a:schemeClr val="lt1"/>
                </a:solidFill>
                <a:latin typeface="+mn-lt"/>
                <a:ea typeface="+mn-ea"/>
                <a:cs typeface="+mn-cs"/>
              </a:defRPr>
            </a:lvl7pPr>
            <a:lvl8pPr marL="6401120" algn="l" defTabSz="1828891" rtl="0" eaLnBrk="1" latinLnBrk="0" hangingPunct="1">
              <a:defRPr sz="3600" kern="1200">
                <a:solidFill>
                  <a:schemeClr val="lt1"/>
                </a:solidFill>
                <a:latin typeface="+mn-lt"/>
                <a:ea typeface="+mn-ea"/>
                <a:cs typeface="+mn-cs"/>
              </a:defRPr>
            </a:lvl8pPr>
            <a:lvl9pPr marL="7315566" algn="l" defTabSz="1828891" rtl="0" eaLnBrk="1" latinLnBrk="0" hangingPunct="1">
              <a:defRPr sz="3600" kern="1200">
                <a:solidFill>
                  <a:schemeClr val="lt1"/>
                </a:solidFill>
                <a:latin typeface="+mn-lt"/>
                <a:ea typeface="+mn-ea"/>
                <a:cs typeface="+mn-cs"/>
              </a:defRPr>
            </a:lvl9pPr>
          </a:lstStyle>
          <a:p>
            <a:pPr algn="ctr"/>
            <a:endParaRPr lang="en-US" sz="2400" dirty="0">
              <a:latin typeface="Josefin Sans" panose="00000500000000000000" pitchFamily="2" charset="0"/>
            </a:endParaRPr>
          </a:p>
        </p:txBody>
      </p:sp>
      <p:sp>
        <p:nvSpPr>
          <p:cNvPr id="41" name="Oval 40">
            <a:extLst>
              <a:ext uri="{FF2B5EF4-FFF2-40B4-BE49-F238E27FC236}">
                <a16:creationId xmlns:a16="http://schemas.microsoft.com/office/drawing/2014/main" id="{46A47D6B-DC04-4E5E-AA59-9C067F027E8A}"/>
              </a:ext>
            </a:extLst>
          </p:cNvPr>
          <p:cNvSpPr/>
          <p:nvPr userDrawn="1"/>
        </p:nvSpPr>
        <p:spPr>
          <a:xfrm>
            <a:off x="1793513" y="2170982"/>
            <a:ext cx="285750" cy="2857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2" name="Oval 41">
            <a:extLst>
              <a:ext uri="{FF2B5EF4-FFF2-40B4-BE49-F238E27FC236}">
                <a16:creationId xmlns:a16="http://schemas.microsoft.com/office/drawing/2014/main" id="{56C159FC-7586-427C-A954-AF0BE33EE1D7}"/>
              </a:ext>
            </a:extLst>
          </p:cNvPr>
          <p:cNvSpPr/>
          <p:nvPr userDrawn="1"/>
        </p:nvSpPr>
        <p:spPr>
          <a:xfrm>
            <a:off x="4524261" y="2170982"/>
            <a:ext cx="285750" cy="2857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3" name="Oval 42">
            <a:extLst>
              <a:ext uri="{FF2B5EF4-FFF2-40B4-BE49-F238E27FC236}">
                <a16:creationId xmlns:a16="http://schemas.microsoft.com/office/drawing/2014/main" id="{44632890-AEA2-4EB7-A1EE-EBA39C9128D7}"/>
              </a:ext>
            </a:extLst>
          </p:cNvPr>
          <p:cNvSpPr/>
          <p:nvPr userDrawn="1"/>
        </p:nvSpPr>
        <p:spPr>
          <a:xfrm>
            <a:off x="7255009" y="2170982"/>
            <a:ext cx="285750" cy="2857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4" name="Oval 43">
            <a:extLst>
              <a:ext uri="{FF2B5EF4-FFF2-40B4-BE49-F238E27FC236}">
                <a16:creationId xmlns:a16="http://schemas.microsoft.com/office/drawing/2014/main" id="{4841D99C-F574-4EA2-98FE-E0219B014AE0}"/>
              </a:ext>
            </a:extLst>
          </p:cNvPr>
          <p:cNvSpPr/>
          <p:nvPr userDrawn="1"/>
        </p:nvSpPr>
        <p:spPr>
          <a:xfrm>
            <a:off x="9985756" y="2170982"/>
            <a:ext cx="285750" cy="2857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45" name="Straight Arrow Connector 44">
            <a:extLst>
              <a:ext uri="{FF2B5EF4-FFF2-40B4-BE49-F238E27FC236}">
                <a16:creationId xmlns:a16="http://schemas.microsoft.com/office/drawing/2014/main" id="{98D68C0C-3E94-401A-B957-D15360CBF41A}"/>
              </a:ext>
            </a:extLst>
          </p:cNvPr>
          <p:cNvCxnSpPr>
            <a:stCxn id="41" idx="6"/>
            <a:endCxn id="42" idx="2"/>
          </p:cNvCxnSpPr>
          <p:nvPr userDrawn="1"/>
        </p:nvCxnSpPr>
        <p:spPr>
          <a:xfrm>
            <a:off x="2079263" y="2313857"/>
            <a:ext cx="2444998" cy="0"/>
          </a:xfrm>
          <a:prstGeom prst="straightConnector1">
            <a:avLst/>
          </a:prstGeom>
          <a:ln w="1270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22782C7-B1AA-4898-8475-50BC3D6F85FC}"/>
              </a:ext>
            </a:extLst>
          </p:cNvPr>
          <p:cNvCxnSpPr>
            <a:stCxn id="42" idx="6"/>
            <a:endCxn id="43" idx="2"/>
          </p:cNvCxnSpPr>
          <p:nvPr userDrawn="1"/>
        </p:nvCxnSpPr>
        <p:spPr>
          <a:xfrm>
            <a:off x="4810011" y="2313857"/>
            <a:ext cx="2444998" cy="0"/>
          </a:xfrm>
          <a:prstGeom prst="straightConnector1">
            <a:avLst/>
          </a:prstGeom>
          <a:ln w="1270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8275F9F-1347-4C82-B2B9-54C2D2E4BBE7}"/>
              </a:ext>
            </a:extLst>
          </p:cNvPr>
          <p:cNvCxnSpPr>
            <a:stCxn id="43" idx="6"/>
            <a:endCxn id="44" idx="2"/>
          </p:cNvCxnSpPr>
          <p:nvPr userDrawn="1"/>
        </p:nvCxnSpPr>
        <p:spPr>
          <a:xfrm>
            <a:off x="7540759" y="2313857"/>
            <a:ext cx="2444997" cy="0"/>
          </a:xfrm>
          <a:prstGeom prst="straightConnector1">
            <a:avLst/>
          </a:prstGeom>
          <a:ln w="1270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0" name="Text Placeholder 8">
            <a:extLst>
              <a:ext uri="{FF2B5EF4-FFF2-40B4-BE49-F238E27FC236}">
                <a16:creationId xmlns:a16="http://schemas.microsoft.com/office/drawing/2014/main" id="{6D99A41B-AED9-4449-9D22-AF7E7C9F062F}"/>
              </a:ext>
            </a:extLst>
          </p:cNvPr>
          <p:cNvSpPr>
            <a:spLocks noGrp="1"/>
          </p:cNvSpPr>
          <p:nvPr>
            <p:ph type="body" sz="quarter" idx="12"/>
          </p:nvPr>
        </p:nvSpPr>
        <p:spPr>
          <a:xfrm>
            <a:off x="844550" y="2900520"/>
            <a:ext cx="2166541" cy="623629"/>
          </a:xfrm>
          <a:prstGeom prst="rect">
            <a:avLst/>
          </a:prstGeom>
        </p:spPr>
        <p:txBody>
          <a:bodyPr/>
          <a:lstStyle>
            <a:lvl1pPr marL="0" indent="0">
              <a:buNone/>
              <a:defRPr sz="1800" b="1">
                <a:solidFill>
                  <a:schemeClr val="bg1"/>
                </a:solidFill>
              </a:defRPr>
            </a:lvl1pPr>
          </a:lstStyle>
          <a:p>
            <a:pPr lvl="0"/>
            <a:r>
              <a:rPr lang="en-US" dirty="0"/>
              <a:t>Edit Master text</a:t>
            </a:r>
          </a:p>
        </p:txBody>
      </p:sp>
      <p:sp>
        <p:nvSpPr>
          <p:cNvPr id="61" name="Text Placeholder 8">
            <a:extLst>
              <a:ext uri="{FF2B5EF4-FFF2-40B4-BE49-F238E27FC236}">
                <a16:creationId xmlns:a16="http://schemas.microsoft.com/office/drawing/2014/main" id="{13EEB047-7102-4E0C-9B5D-6D7AA41B9BF3}"/>
              </a:ext>
            </a:extLst>
          </p:cNvPr>
          <p:cNvSpPr>
            <a:spLocks noGrp="1"/>
          </p:cNvSpPr>
          <p:nvPr>
            <p:ph type="body" sz="quarter" idx="13"/>
          </p:nvPr>
        </p:nvSpPr>
        <p:spPr>
          <a:xfrm>
            <a:off x="3583845" y="2900519"/>
            <a:ext cx="2166541" cy="623629"/>
          </a:xfrm>
          <a:prstGeom prst="rect">
            <a:avLst/>
          </a:prstGeom>
        </p:spPr>
        <p:txBody>
          <a:bodyPr/>
          <a:lstStyle>
            <a:lvl1pPr marL="0" indent="0">
              <a:buNone/>
              <a:defRPr sz="1800" b="1">
                <a:solidFill>
                  <a:schemeClr val="bg1"/>
                </a:solidFill>
              </a:defRPr>
            </a:lvl1pPr>
          </a:lstStyle>
          <a:p>
            <a:pPr lvl="0"/>
            <a:r>
              <a:rPr lang="en-US" dirty="0"/>
              <a:t>Edit Master text</a:t>
            </a:r>
          </a:p>
        </p:txBody>
      </p:sp>
      <p:sp>
        <p:nvSpPr>
          <p:cNvPr id="62" name="Text Placeholder 8">
            <a:extLst>
              <a:ext uri="{FF2B5EF4-FFF2-40B4-BE49-F238E27FC236}">
                <a16:creationId xmlns:a16="http://schemas.microsoft.com/office/drawing/2014/main" id="{A1D5E79E-B69C-48EB-82FB-19BA0EB34473}"/>
              </a:ext>
            </a:extLst>
          </p:cNvPr>
          <p:cNvSpPr>
            <a:spLocks noGrp="1"/>
          </p:cNvSpPr>
          <p:nvPr>
            <p:ph type="body" sz="quarter" idx="14"/>
          </p:nvPr>
        </p:nvSpPr>
        <p:spPr>
          <a:xfrm>
            <a:off x="6314593" y="2900519"/>
            <a:ext cx="2166541" cy="623629"/>
          </a:xfrm>
          <a:prstGeom prst="rect">
            <a:avLst/>
          </a:prstGeom>
        </p:spPr>
        <p:txBody>
          <a:bodyPr/>
          <a:lstStyle>
            <a:lvl1pPr marL="0" indent="0">
              <a:buNone/>
              <a:defRPr sz="1800" b="1">
                <a:solidFill>
                  <a:schemeClr val="bg1"/>
                </a:solidFill>
              </a:defRPr>
            </a:lvl1pPr>
          </a:lstStyle>
          <a:p>
            <a:pPr lvl="0"/>
            <a:r>
              <a:rPr lang="en-US" dirty="0"/>
              <a:t>Edit Master text</a:t>
            </a:r>
          </a:p>
        </p:txBody>
      </p:sp>
      <p:sp>
        <p:nvSpPr>
          <p:cNvPr id="63" name="Text Placeholder 8">
            <a:extLst>
              <a:ext uri="{FF2B5EF4-FFF2-40B4-BE49-F238E27FC236}">
                <a16:creationId xmlns:a16="http://schemas.microsoft.com/office/drawing/2014/main" id="{06BB0AE2-D83F-436D-87FF-9B093E43FC61}"/>
              </a:ext>
            </a:extLst>
          </p:cNvPr>
          <p:cNvSpPr>
            <a:spLocks noGrp="1"/>
          </p:cNvSpPr>
          <p:nvPr>
            <p:ph type="body" sz="quarter" idx="15"/>
          </p:nvPr>
        </p:nvSpPr>
        <p:spPr>
          <a:xfrm>
            <a:off x="9045340" y="2900518"/>
            <a:ext cx="2166541" cy="623629"/>
          </a:xfrm>
          <a:prstGeom prst="rect">
            <a:avLst/>
          </a:prstGeom>
        </p:spPr>
        <p:txBody>
          <a:bodyPr/>
          <a:lstStyle>
            <a:lvl1pPr marL="0" indent="0">
              <a:buNone/>
              <a:defRPr sz="1800" b="1">
                <a:solidFill>
                  <a:schemeClr val="bg1"/>
                </a:solidFill>
              </a:defRPr>
            </a:lvl1pPr>
          </a:lstStyle>
          <a:p>
            <a:pPr lvl="0"/>
            <a:r>
              <a:rPr lang="en-US" dirty="0"/>
              <a:t>Edit Master text</a:t>
            </a:r>
          </a:p>
        </p:txBody>
      </p:sp>
      <p:sp>
        <p:nvSpPr>
          <p:cNvPr id="64" name="Text Placeholder 10">
            <a:extLst>
              <a:ext uri="{FF2B5EF4-FFF2-40B4-BE49-F238E27FC236}">
                <a16:creationId xmlns:a16="http://schemas.microsoft.com/office/drawing/2014/main" id="{2AFDF68E-0419-471C-8AE1-B6B92C22C007}"/>
              </a:ext>
            </a:extLst>
          </p:cNvPr>
          <p:cNvSpPr>
            <a:spLocks noGrp="1"/>
          </p:cNvSpPr>
          <p:nvPr>
            <p:ph type="body" sz="quarter" idx="16"/>
          </p:nvPr>
        </p:nvSpPr>
        <p:spPr>
          <a:xfrm>
            <a:off x="844551" y="3886309"/>
            <a:ext cx="2166540" cy="2254141"/>
          </a:xfrm>
          <a:prstGeom prst="rect">
            <a:avLst/>
          </a:prstGeom>
        </p:spPr>
        <p:txBody>
          <a:bodyPr/>
          <a:lstStyle>
            <a:lvl1pPr marL="0" indent="0">
              <a:lnSpc>
                <a:spcPct val="150000"/>
              </a:lnSpc>
              <a:buClr>
                <a:schemeClr val="accent3"/>
              </a:buClr>
              <a:buFont typeface="Wingdings" panose="05000000000000000000" pitchFamily="2" charset="2"/>
              <a:buNone/>
              <a:defRPr sz="1600"/>
            </a:lvl1pPr>
          </a:lstStyle>
          <a:p>
            <a:pPr lvl="0"/>
            <a:r>
              <a:rPr lang="en-US" dirty="0"/>
              <a:t>Edit Master text</a:t>
            </a:r>
          </a:p>
        </p:txBody>
      </p:sp>
      <p:sp>
        <p:nvSpPr>
          <p:cNvPr id="65" name="Text Placeholder 10">
            <a:extLst>
              <a:ext uri="{FF2B5EF4-FFF2-40B4-BE49-F238E27FC236}">
                <a16:creationId xmlns:a16="http://schemas.microsoft.com/office/drawing/2014/main" id="{EA422222-C60F-49B5-B2C0-2235C4558BFB}"/>
              </a:ext>
            </a:extLst>
          </p:cNvPr>
          <p:cNvSpPr>
            <a:spLocks noGrp="1"/>
          </p:cNvSpPr>
          <p:nvPr>
            <p:ph type="body" sz="quarter" idx="17"/>
          </p:nvPr>
        </p:nvSpPr>
        <p:spPr>
          <a:xfrm>
            <a:off x="3583845" y="3910890"/>
            <a:ext cx="2166540" cy="2254141"/>
          </a:xfrm>
          <a:prstGeom prst="rect">
            <a:avLst/>
          </a:prstGeom>
        </p:spPr>
        <p:txBody>
          <a:bodyPr/>
          <a:lstStyle>
            <a:lvl1pPr marL="0" indent="0">
              <a:lnSpc>
                <a:spcPct val="150000"/>
              </a:lnSpc>
              <a:buClr>
                <a:schemeClr val="accent3"/>
              </a:buClr>
              <a:buFont typeface="Wingdings" panose="05000000000000000000" pitchFamily="2" charset="2"/>
              <a:buNone/>
              <a:defRPr sz="1600"/>
            </a:lvl1pPr>
          </a:lstStyle>
          <a:p>
            <a:pPr lvl="0"/>
            <a:r>
              <a:rPr lang="en-US" dirty="0"/>
              <a:t>Edit Master text</a:t>
            </a:r>
          </a:p>
        </p:txBody>
      </p:sp>
      <p:sp>
        <p:nvSpPr>
          <p:cNvPr id="66" name="Text Placeholder 10">
            <a:extLst>
              <a:ext uri="{FF2B5EF4-FFF2-40B4-BE49-F238E27FC236}">
                <a16:creationId xmlns:a16="http://schemas.microsoft.com/office/drawing/2014/main" id="{FD88D015-E426-4EED-8C6A-1EE44F9E4C11}"/>
              </a:ext>
            </a:extLst>
          </p:cNvPr>
          <p:cNvSpPr>
            <a:spLocks noGrp="1"/>
          </p:cNvSpPr>
          <p:nvPr>
            <p:ph type="body" sz="quarter" idx="18"/>
          </p:nvPr>
        </p:nvSpPr>
        <p:spPr>
          <a:xfrm>
            <a:off x="6314593" y="3910890"/>
            <a:ext cx="2166540" cy="2254141"/>
          </a:xfrm>
          <a:prstGeom prst="rect">
            <a:avLst/>
          </a:prstGeom>
        </p:spPr>
        <p:txBody>
          <a:bodyPr/>
          <a:lstStyle>
            <a:lvl1pPr marL="0" indent="0">
              <a:lnSpc>
                <a:spcPct val="150000"/>
              </a:lnSpc>
              <a:buClr>
                <a:schemeClr val="accent3"/>
              </a:buClr>
              <a:buFont typeface="Wingdings" panose="05000000000000000000" pitchFamily="2" charset="2"/>
              <a:buNone/>
              <a:defRPr sz="1600"/>
            </a:lvl1pPr>
          </a:lstStyle>
          <a:p>
            <a:pPr lvl="0"/>
            <a:r>
              <a:rPr lang="en-US" dirty="0"/>
              <a:t>Edit Master text</a:t>
            </a:r>
          </a:p>
        </p:txBody>
      </p:sp>
      <p:sp>
        <p:nvSpPr>
          <p:cNvPr id="67" name="Text Placeholder 10">
            <a:extLst>
              <a:ext uri="{FF2B5EF4-FFF2-40B4-BE49-F238E27FC236}">
                <a16:creationId xmlns:a16="http://schemas.microsoft.com/office/drawing/2014/main" id="{FF5982A3-BC1B-419A-8A1F-B6C697A6AC9E}"/>
              </a:ext>
            </a:extLst>
          </p:cNvPr>
          <p:cNvSpPr>
            <a:spLocks noGrp="1"/>
          </p:cNvSpPr>
          <p:nvPr>
            <p:ph type="body" sz="quarter" idx="19"/>
          </p:nvPr>
        </p:nvSpPr>
        <p:spPr>
          <a:xfrm>
            <a:off x="9039350" y="3886309"/>
            <a:ext cx="2166540" cy="2254141"/>
          </a:xfrm>
          <a:prstGeom prst="rect">
            <a:avLst/>
          </a:prstGeom>
        </p:spPr>
        <p:txBody>
          <a:bodyPr/>
          <a:lstStyle>
            <a:lvl1pPr marL="0" indent="0">
              <a:lnSpc>
                <a:spcPct val="150000"/>
              </a:lnSpc>
              <a:buClr>
                <a:schemeClr val="accent3"/>
              </a:buClr>
              <a:buFont typeface="Wingdings" panose="05000000000000000000" pitchFamily="2" charset="2"/>
              <a:buNone/>
              <a:defRPr sz="1600"/>
            </a:lvl1pPr>
          </a:lstStyle>
          <a:p>
            <a:pPr lvl="0"/>
            <a:r>
              <a:rPr lang="en-US" dirty="0"/>
              <a:t>Edit Master text</a:t>
            </a:r>
          </a:p>
        </p:txBody>
      </p:sp>
      <p:pic>
        <p:nvPicPr>
          <p:cNvPr id="68" name="Picture 67">
            <a:extLst>
              <a:ext uri="{FF2B5EF4-FFF2-40B4-BE49-F238E27FC236}">
                <a16:creationId xmlns:a16="http://schemas.microsoft.com/office/drawing/2014/main" id="{C6340728-1AE9-40BB-B57E-07A2B25F76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6433"/>
          <a:stretch/>
        </p:blipFill>
        <p:spPr>
          <a:xfrm>
            <a:off x="11619454" y="6198208"/>
            <a:ext cx="467206" cy="575377"/>
          </a:xfrm>
          <a:prstGeom prst="rect">
            <a:avLst/>
          </a:prstGeom>
        </p:spPr>
      </p:pic>
      <p:sp>
        <p:nvSpPr>
          <p:cNvPr id="69" name="Oval 68">
            <a:extLst>
              <a:ext uri="{FF2B5EF4-FFF2-40B4-BE49-F238E27FC236}">
                <a16:creationId xmlns:a16="http://schemas.microsoft.com/office/drawing/2014/main" id="{6DDA504C-B77A-4DBE-9874-E2E8E8B4CE97}"/>
              </a:ext>
            </a:extLst>
          </p:cNvPr>
          <p:cNvSpPr/>
          <p:nvPr userDrawn="1"/>
        </p:nvSpPr>
        <p:spPr>
          <a:xfrm>
            <a:off x="104898" y="77387"/>
            <a:ext cx="386163" cy="386163"/>
          </a:xfrm>
          <a:prstGeom prst="ellipse">
            <a:avLst/>
          </a:prstGeom>
          <a:gradFill flip="none" rotWithShape="1">
            <a:gsLst>
              <a:gs pos="59000">
                <a:schemeClr val="accent2">
                  <a:alpha val="20000"/>
                </a:schemeClr>
              </a:gs>
              <a:gs pos="0">
                <a:schemeClr val="accent2">
                  <a:lumMod val="100000"/>
                  <a:alpha val="40000"/>
                </a:schemeClr>
              </a:gs>
              <a:gs pos="100000">
                <a:schemeClr val="accent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Tree>
    <p:extLst>
      <p:ext uri="{BB962C8B-B14F-4D97-AF65-F5344CB8AC3E}">
        <p14:creationId xmlns:p14="http://schemas.microsoft.com/office/powerpoint/2010/main" val="337215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5D606CE-C02D-45D5-B6EA-B5DAFE7B8EF5}"/>
              </a:ext>
            </a:extLst>
          </p:cNvPr>
          <p:cNvSpPr>
            <a:spLocks noGrp="1"/>
          </p:cNvSpPr>
          <p:nvPr>
            <p:ph type="pic" sz="quarter" idx="10"/>
          </p:nvPr>
        </p:nvSpPr>
        <p:spPr>
          <a:xfrm>
            <a:off x="1" y="1"/>
            <a:ext cx="7425151" cy="6263103"/>
          </a:xfrm>
          <a:custGeom>
            <a:avLst/>
            <a:gdLst>
              <a:gd name="connsiteX0" fmla="*/ 0 w 7425151"/>
              <a:gd name="connsiteY0" fmla="*/ 0 h 6263103"/>
              <a:gd name="connsiteX1" fmla="*/ 6526865 w 7425151"/>
              <a:gd name="connsiteY1" fmla="*/ 0 h 6263103"/>
              <a:gd name="connsiteX2" fmla="*/ 7220022 w 7425151"/>
              <a:gd name="connsiteY2" fmla="*/ 693158 h 6263103"/>
              <a:gd name="connsiteX3" fmla="*/ 7220022 w 7425151"/>
              <a:gd name="connsiteY3" fmla="*/ 1683611 h 6263103"/>
              <a:gd name="connsiteX4" fmla="*/ 2845659 w 7425151"/>
              <a:gd name="connsiteY4" fmla="*/ 6057974 h 6263103"/>
              <a:gd name="connsiteX5" fmla="*/ 1855206 w 7425151"/>
              <a:gd name="connsiteY5" fmla="*/ 6057974 h 6263103"/>
              <a:gd name="connsiteX6" fmla="*/ 0 w 7425151"/>
              <a:gd name="connsiteY6" fmla="*/ 4202769 h 62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5151" h="6263103">
                <a:moveTo>
                  <a:pt x="0" y="0"/>
                </a:moveTo>
                <a:lnTo>
                  <a:pt x="6526865" y="0"/>
                </a:lnTo>
                <a:lnTo>
                  <a:pt x="7220022" y="693158"/>
                </a:lnTo>
                <a:cubicBezTo>
                  <a:pt x="7493528" y="966664"/>
                  <a:pt x="7493528" y="1410105"/>
                  <a:pt x="7220022" y="1683611"/>
                </a:cubicBezTo>
                <a:lnTo>
                  <a:pt x="2845659" y="6057974"/>
                </a:lnTo>
                <a:cubicBezTo>
                  <a:pt x="2572153" y="6331480"/>
                  <a:pt x="2128712" y="6331480"/>
                  <a:pt x="1855206" y="6057974"/>
                </a:cubicBezTo>
                <a:lnTo>
                  <a:pt x="0" y="4202769"/>
                </a:lnTo>
                <a:close/>
              </a:path>
            </a:pathLst>
          </a:custGeom>
          <a:pattFill prst="ltUpDiag">
            <a:fgClr>
              <a:schemeClr val="bg1">
                <a:lumMod val="65000"/>
              </a:schemeClr>
            </a:fgClr>
            <a:bgClr>
              <a:schemeClr val="bg1"/>
            </a:bgClr>
          </a:pattFill>
        </p:spPr>
        <p:txBody>
          <a:bodyPr wrap="square">
            <a:noAutofit/>
          </a:bodyPr>
          <a:lstStyle>
            <a:lvl1pPr>
              <a:defRPr sz="1400"/>
            </a:lvl1pPr>
          </a:lstStyle>
          <a:p>
            <a:endParaRPr lang="en-ID"/>
          </a:p>
        </p:txBody>
      </p:sp>
      <p:sp>
        <p:nvSpPr>
          <p:cNvPr id="3" name="Freeform: Shape 2">
            <a:extLst>
              <a:ext uri="{FF2B5EF4-FFF2-40B4-BE49-F238E27FC236}">
                <a16:creationId xmlns:a16="http://schemas.microsoft.com/office/drawing/2014/main" id="{7F9F7425-3D9F-4365-BC9A-11371B0402A3}"/>
              </a:ext>
            </a:extLst>
          </p:cNvPr>
          <p:cNvSpPr/>
          <p:nvPr userDrawn="1"/>
        </p:nvSpPr>
        <p:spPr>
          <a:xfrm flipV="1">
            <a:off x="8239271" y="0"/>
            <a:ext cx="3952729" cy="2714625"/>
          </a:xfrm>
          <a:custGeom>
            <a:avLst/>
            <a:gdLst>
              <a:gd name="connsiteX0" fmla="*/ 3105004 w 3952729"/>
              <a:gd name="connsiteY0" fmla="*/ 0 h 2714625"/>
              <a:gd name="connsiteX1" fmla="*/ 3736559 w 3952729"/>
              <a:gd name="connsiteY1" fmla="*/ 63667 h 2714625"/>
              <a:gd name="connsiteX2" fmla="*/ 3952729 w 3952729"/>
              <a:gd name="connsiteY2" fmla="*/ 119250 h 2714625"/>
              <a:gd name="connsiteX3" fmla="*/ 3952729 w 3952729"/>
              <a:gd name="connsiteY3" fmla="*/ 1517802 h 2714625"/>
              <a:gd name="connsiteX4" fmla="*/ 3815554 w 3952729"/>
              <a:gd name="connsiteY4" fmla="*/ 1451722 h 2714625"/>
              <a:gd name="connsiteX5" fmla="*/ 3105004 w 3952729"/>
              <a:gd name="connsiteY5" fmla="*/ 1308268 h 2714625"/>
              <a:gd name="connsiteX6" fmla="*/ 1361616 w 3952729"/>
              <a:gd name="connsiteY6" fmla="*/ 2590890 h 2714625"/>
              <a:gd name="connsiteX7" fmla="*/ 1329801 w 3952729"/>
              <a:gd name="connsiteY7" fmla="*/ 2714625 h 2714625"/>
              <a:gd name="connsiteX8" fmla="*/ 0 w 3952729"/>
              <a:gd name="connsiteY8" fmla="*/ 2714625 h 2714625"/>
              <a:gd name="connsiteX9" fmla="*/ 7387 w 3952729"/>
              <a:gd name="connsiteY9" fmla="*/ 2656490 h 2714625"/>
              <a:gd name="connsiteX10" fmla="*/ 3105004 w 3952729"/>
              <a:gd name="connsiteY10" fmla="*/ 0 h 271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2729" h="2714625">
                <a:moveTo>
                  <a:pt x="3105004" y="0"/>
                </a:moveTo>
                <a:cubicBezTo>
                  <a:pt x="3321343" y="0"/>
                  <a:pt x="3532561" y="21922"/>
                  <a:pt x="3736559" y="63667"/>
                </a:cubicBezTo>
                <a:lnTo>
                  <a:pt x="3952729" y="119250"/>
                </a:lnTo>
                <a:lnTo>
                  <a:pt x="3952729" y="1517802"/>
                </a:lnTo>
                <a:lnTo>
                  <a:pt x="3815554" y="1451722"/>
                </a:lnTo>
                <a:cubicBezTo>
                  <a:pt x="3597160" y="1359349"/>
                  <a:pt x="3357047" y="1308268"/>
                  <a:pt x="3105004" y="1308268"/>
                </a:cubicBezTo>
                <a:cubicBezTo>
                  <a:pt x="2285864" y="1308268"/>
                  <a:pt x="1592740" y="1847804"/>
                  <a:pt x="1361616" y="2590890"/>
                </a:cubicBezTo>
                <a:lnTo>
                  <a:pt x="1329801" y="2714625"/>
                </a:lnTo>
                <a:lnTo>
                  <a:pt x="0" y="2714625"/>
                </a:lnTo>
                <a:lnTo>
                  <a:pt x="7387" y="2656490"/>
                </a:lnTo>
                <a:cubicBezTo>
                  <a:pt x="237225" y="1152282"/>
                  <a:pt x="1536549" y="0"/>
                  <a:pt x="3105004" y="0"/>
                </a:cubicBezTo>
                <a:close/>
              </a:path>
            </a:pathLst>
          </a:custGeom>
          <a:gradFill>
            <a:gsLst>
              <a:gs pos="0">
                <a:schemeClr val="bg1">
                  <a:lumMod val="95000"/>
                  <a:alpha val="0"/>
                </a:schemeClr>
              </a:gs>
              <a:gs pos="66000">
                <a:schemeClr val="bg1">
                  <a:lumMod val="95000"/>
                  <a:alpha val="55000"/>
                </a:schemeClr>
              </a:gs>
              <a:gs pos="100000">
                <a:schemeClr val="accent2">
                  <a:alpha val="25000"/>
                  <a:lumMod val="92000"/>
                  <a:lumOff val="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4" name="Right Triangle 3">
            <a:extLst>
              <a:ext uri="{FF2B5EF4-FFF2-40B4-BE49-F238E27FC236}">
                <a16:creationId xmlns:a16="http://schemas.microsoft.com/office/drawing/2014/main" id="{2FE2DF55-3C78-4FF2-B1E8-0872730DD232}"/>
              </a:ext>
            </a:extLst>
          </p:cNvPr>
          <p:cNvSpPr/>
          <p:nvPr userDrawn="1"/>
        </p:nvSpPr>
        <p:spPr>
          <a:xfrm>
            <a:off x="0" y="1619250"/>
            <a:ext cx="6096000" cy="5238750"/>
          </a:xfrm>
          <a:prstGeom prst="rtTriangle">
            <a:avLst/>
          </a:prstGeom>
          <a:gradFill flip="none" rotWithShape="1">
            <a:gsLst>
              <a:gs pos="0">
                <a:schemeClr val="accent1"/>
              </a:gs>
              <a:gs pos="10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 name="Rectangle: Rounded Corners 5">
            <a:extLst>
              <a:ext uri="{FF2B5EF4-FFF2-40B4-BE49-F238E27FC236}">
                <a16:creationId xmlns:a16="http://schemas.microsoft.com/office/drawing/2014/main" id="{3F56737D-2C58-4E3C-A4B3-FB222E3CF6E8}"/>
              </a:ext>
            </a:extLst>
          </p:cNvPr>
          <p:cNvSpPr/>
          <p:nvPr userDrawn="1"/>
        </p:nvSpPr>
        <p:spPr>
          <a:xfrm rot="2700000">
            <a:off x="2921014" y="3541936"/>
            <a:ext cx="2167952" cy="2167952"/>
          </a:xfrm>
          <a:prstGeom prst="roundRect">
            <a:avLst>
              <a:gd name="adj" fmla="val 1331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7" name="Oval 6">
            <a:extLst>
              <a:ext uri="{FF2B5EF4-FFF2-40B4-BE49-F238E27FC236}">
                <a16:creationId xmlns:a16="http://schemas.microsoft.com/office/drawing/2014/main" id="{28C81B1D-BC34-4CD2-8510-B5ECAAC5EDE0}"/>
              </a:ext>
            </a:extLst>
          </p:cNvPr>
          <p:cNvSpPr/>
          <p:nvPr userDrawn="1"/>
        </p:nvSpPr>
        <p:spPr>
          <a:xfrm>
            <a:off x="205066" y="5539414"/>
            <a:ext cx="680759" cy="680759"/>
          </a:xfrm>
          <a:prstGeom prst="ellipse">
            <a:avLst/>
          </a:prstGeom>
          <a:gradFill flip="none" rotWithShape="1">
            <a:gsLst>
              <a:gs pos="59000">
                <a:schemeClr val="bg1">
                  <a:lumMod val="95000"/>
                  <a:alpha val="0"/>
                </a:schemeClr>
              </a:gs>
              <a:gs pos="0">
                <a:schemeClr val="bg1">
                  <a:lumMod val="95000"/>
                  <a:alpha val="20000"/>
                </a:schemeClr>
              </a:gs>
              <a:gs pos="100000">
                <a:schemeClr val="accent1">
                  <a:lumMod val="20000"/>
                  <a:lumOff val="80000"/>
                  <a:alpha val="1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pic>
        <p:nvPicPr>
          <p:cNvPr id="10" name="Picture 9">
            <a:extLst>
              <a:ext uri="{FF2B5EF4-FFF2-40B4-BE49-F238E27FC236}">
                <a16:creationId xmlns:a16="http://schemas.microsoft.com/office/drawing/2014/main" id="{AB2E5C9A-FBB0-43C7-A7F4-7F5C954D83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51539" y="5810133"/>
            <a:ext cx="3035395" cy="880962"/>
          </a:xfrm>
          <a:prstGeom prst="rect">
            <a:avLst/>
          </a:prstGeom>
        </p:spPr>
      </p:pic>
      <p:sp>
        <p:nvSpPr>
          <p:cNvPr id="12" name="Text Placeholder 11">
            <a:extLst>
              <a:ext uri="{FF2B5EF4-FFF2-40B4-BE49-F238E27FC236}">
                <a16:creationId xmlns:a16="http://schemas.microsoft.com/office/drawing/2014/main" id="{A4C05978-A522-4871-971D-254939EDE23B}"/>
              </a:ext>
            </a:extLst>
          </p:cNvPr>
          <p:cNvSpPr>
            <a:spLocks noGrp="1"/>
          </p:cNvSpPr>
          <p:nvPr>
            <p:ph type="body" sz="quarter" idx="11"/>
          </p:nvPr>
        </p:nvSpPr>
        <p:spPr>
          <a:xfrm>
            <a:off x="6910119" y="2334859"/>
            <a:ext cx="4600396" cy="1140416"/>
          </a:xfrm>
          <a:prstGeom prst="rect">
            <a:avLst/>
          </a:prstGeom>
        </p:spPr>
        <p:txBody>
          <a:bodyPr/>
          <a:lstStyle>
            <a:lvl1pPr marL="0" indent="0">
              <a:buNone/>
              <a:defRPr sz="3600">
                <a:solidFill>
                  <a:schemeClr val="accent5"/>
                </a:solidFill>
                <a:latin typeface="+mj-lt"/>
              </a:defRPr>
            </a:lvl1pPr>
          </a:lstStyle>
          <a:p>
            <a:pPr lvl="0"/>
            <a:r>
              <a:rPr lang="en-US" dirty="0"/>
              <a:t>Edit Master text</a:t>
            </a:r>
          </a:p>
        </p:txBody>
      </p:sp>
      <p:sp>
        <p:nvSpPr>
          <p:cNvPr id="13" name="Text Placeholder 11">
            <a:extLst>
              <a:ext uri="{FF2B5EF4-FFF2-40B4-BE49-F238E27FC236}">
                <a16:creationId xmlns:a16="http://schemas.microsoft.com/office/drawing/2014/main" id="{18E58459-5414-4957-BD29-BF98C7DAE6DE}"/>
              </a:ext>
            </a:extLst>
          </p:cNvPr>
          <p:cNvSpPr>
            <a:spLocks noGrp="1"/>
          </p:cNvSpPr>
          <p:nvPr>
            <p:ph type="body" sz="quarter" idx="12"/>
          </p:nvPr>
        </p:nvSpPr>
        <p:spPr>
          <a:xfrm>
            <a:off x="6910119" y="3730959"/>
            <a:ext cx="4600396" cy="699054"/>
          </a:xfrm>
          <a:prstGeom prst="rect">
            <a:avLst/>
          </a:prstGeom>
        </p:spPr>
        <p:txBody>
          <a:bodyPr/>
          <a:lstStyle>
            <a:lvl1pPr marL="0" indent="0">
              <a:buNone/>
              <a:defRPr sz="2000" b="0">
                <a:solidFill>
                  <a:schemeClr val="accent1"/>
                </a:solidFill>
                <a:latin typeface="+mn-lt"/>
              </a:defRPr>
            </a:lvl1pPr>
          </a:lstStyle>
          <a:p>
            <a:pPr lvl="0"/>
            <a:r>
              <a:rPr lang="en-US" dirty="0"/>
              <a:t>Edit Master text</a:t>
            </a:r>
          </a:p>
        </p:txBody>
      </p:sp>
      <p:sp>
        <p:nvSpPr>
          <p:cNvPr id="14" name="Text Placeholder 11">
            <a:extLst>
              <a:ext uri="{FF2B5EF4-FFF2-40B4-BE49-F238E27FC236}">
                <a16:creationId xmlns:a16="http://schemas.microsoft.com/office/drawing/2014/main" id="{1901F37F-E93D-4336-9242-EAEE839E7247}"/>
              </a:ext>
            </a:extLst>
          </p:cNvPr>
          <p:cNvSpPr>
            <a:spLocks noGrp="1"/>
          </p:cNvSpPr>
          <p:nvPr>
            <p:ph type="body" sz="quarter" idx="13"/>
          </p:nvPr>
        </p:nvSpPr>
        <p:spPr>
          <a:xfrm>
            <a:off x="6910119" y="4647504"/>
            <a:ext cx="4600396" cy="699054"/>
          </a:xfrm>
          <a:prstGeom prst="rect">
            <a:avLst/>
          </a:prstGeom>
        </p:spPr>
        <p:txBody>
          <a:bodyPr/>
          <a:lstStyle>
            <a:lvl1pPr marL="0" indent="0">
              <a:buNone/>
              <a:defRPr sz="1600" b="0">
                <a:solidFill>
                  <a:srgbClr val="C5C3C4"/>
                </a:solidFill>
                <a:latin typeface="+mn-lt"/>
              </a:defRPr>
            </a:lvl1pPr>
          </a:lstStyle>
          <a:p>
            <a:pPr lvl="0"/>
            <a:r>
              <a:rPr lang="en-US" dirty="0"/>
              <a:t>Edit Master text</a:t>
            </a:r>
          </a:p>
        </p:txBody>
      </p:sp>
    </p:spTree>
    <p:extLst>
      <p:ext uri="{BB962C8B-B14F-4D97-AF65-F5344CB8AC3E}">
        <p14:creationId xmlns:p14="http://schemas.microsoft.com/office/powerpoint/2010/main" val="54455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828A00D-EE98-41D6-8811-7F89783553B8}"/>
              </a:ext>
            </a:extLst>
          </p:cNvPr>
          <p:cNvSpPr>
            <a:spLocks noGrp="1"/>
          </p:cNvSpPr>
          <p:nvPr>
            <p:ph type="pic" sz="quarter" idx="10"/>
          </p:nvPr>
        </p:nvSpPr>
        <p:spPr>
          <a:xfrm>
            <a:off x="6631722" y="0"/>
            <a:ext cx="5560279" cy="6858000"/>
          </a:xfrm>
          <a:custGeom>
            <a:avLst/>
            <a:gdLst>
              <a:gd name="connsiteX0" fmla="*/ 0 w 5560279"/>
              <a:gd name="connsiteY0" fmla="*/ 0 h 6858000"/>
              <a:gd name="connsiteX1" fmla="*/ 5560279 w 5560279"/>
              <a:gd name="connsiteY1" fmla="*/ 0 h 6858000"/>
              <a:gd name="connsiteX2" fmla="*/ 5560279 w 5560279"/>
              <a:gd name="connsiteY2" fmla="*/ 6858000 h 6858000"/>
              <a:gd name="connsiteX3" fmla="*/ 2 w 5560279"/>
              <a:gd name="connsiteY3" fmla="*/ 6858000 h 6858000"/>
              <a:gd name="connsiteX4" fmla="*/ 146717 w 5560279"/>
              <a:gd name="connsiteY4" fmla="*/ 6688627 h 6858000"/>
              <a:gd name="connsiteX5" fmla="*/ 1316892 w 5560279"/>
              <a:gd name="connsiteY5" fmla="*/ 3429001 h 6858000"/>
              <a:gd name="connsiteX6" fmla="*/ 146717 w 5560279"/>
              <a:gd name="connsiteY6" fmla="*/ 1693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279" h="6858000">
                <a:moveTo>
                  <a:pt x="0" y="0"/>
                </a:moveTo>
                <a:lnTo>
                  <a:pt x="5560279" y="0"/>
                </a:lnTo>
                <a:lnTo>
                  <a:pt x="5560279" y="6858000"/>
                </a:lnTo>
                <a:lnTo>
                  <a:pt x="2" y="6858000"/>
                </a:lnTo>
                <a:lnTo>
                  <a:pt x="146717" y="6688627"/>
                </a:lnTo>
                <a:cubicBezTo>
                  <a:pt x="877750" y="5802820"/>
                  <a:pt x="1316892" y="4667194"/>
                  <a:pt x="1316892" y="3429001"/>
                </a:cubicBezTo>
                <a:cubicBezTo>
                  <a:pt x="1316892" y="2190808"/>
                  <a:pt x="877750" y="1055182"/>
                  <a:pt x="146717" y="169375"/>
                </a:cubicBezTo>
                <a:close/>
              </a:path>
            </a:pathLst>
          </a:custGeom>
          <a:pattFill prst="ltUpDiag">
            <a:fgClr>
              <a:schemeClr val="accent1"/>
            </a:fgClr>
            <a:bgClr>
              <a:schemeClr val="bg1"/>
            </a:bgClr>
          </a:pattFill>
        </p:spPr>
        <p:txBody>
          <a:bodyPr wrap="square">
            <a:noAutofit/>
          </a:bodyPr>
          <a:lstStyle>
            <a:lvl1pPr>
              <a:defRPr sz="1400"/>
            </a:lvl1pPr>
          </a:lstStyle>
          <a:p>
            <a:endParaRPr lang="en-ID"/>
          </a:p>
        </p:txBody>
      </p:sp>
      <p:sp>
        <p:nvSpPr>
          <p:cNvPr id="3" name="Freeform: Shape 2">
            <a:extLst>
              <a:ext uri="{FF2B5EF4-FFF2-40B4-BE49-F238E27FC236}">
                <a16:creationId xmlns:a16="http://schemas.microsoft.com/office/drawing/2014/main" id="{EEEE3B03-D9C9-427E-985B-35C7B48B21CC}"/>
              </a:ext>
            </a:extLst>
          </p:cNvPr>
          <p:cNvSpPr/>
          <p:nvPr userDrawn="1"/>
        </p:nvSpPr>
        <p:spPr>
          <a:xfrm>
            <a:off x="5580920" y="0"/>
            <a:ext cx="6611081" cy="6858000"/>
          </a:xfrm>
          <a:custGeom>
            <a:avLst/>
            <a:gdLst>
              <a:gd name="connsiteX0" fmla="*/ 0 w 6611081"/>
              <a:gd name="connsiteY0" fmla="*/ 0 h 6858000"/>
              <a:gd name="connsiteX1" fmla="*/ 6611081 w 6611081"/>
              <a:gd name="connsiteY1" fmla="*/ 0 h 6858000"/>
              <a:gd name="connsiteX2" fmla="*/ 6611081 w 6611081"/>
              <a:gd name="connsiteY2" fmla="*/ 6858000 h 6858000"/>
              <a:gd name="connsiteX3" fmla="*/ 2 w 6611081"/>
              <a:gd name="connsiteY3" fmla="*/ 6858000 h 6858000"/>
              <a:gd name="connsiteX4" fmla="*/ 42403 w 6611081"/>
              <a:gd name="connsiteY4" fmla="*/ 6824680 h 6858000"/>
              <a:gd name="connsiteX5" fmla="*/ 1643795 w 6611081"/>
              <a:gd name="connsiteY5" fmla="*/ 3429001 h 6858000"/>
              <a:gd name="connsiteX6" fmla="*/ 42403 w 6611081"/>
              <a:gd name="connsiteY6" fmla="*/ 333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1081" h="6858000">
                <a:moveTo>
                  <a:pt x="0" y="0"/>
                </a:moveTo>
                <a:lnTo>
                  <a:pt x="6611081" y="0"/>
                </a:lnTo>
                <a:lnTo>
                  <a:pt x="6611081" y="6858000"/>
                </a:lnTo>
                <a:lnTo>
                  <a:pt x="2" y="6858000"/>
                </a:lnTo>
                <a:lnTo>
                  <a:pt x="42403" y="6824680"/>
                </a:lnTo>
                <a:cubicBezTo>
                  <a:pt x="1020414" y="6017554"/>
                  <a:pt x="1643795" y="4796077"/>
                  <a:pt x="1643795" y="3429001"/>
                </a:cubicBezTo>
                <a:cubicBezTo>
                  <a:pt x="1643795" y="2061925"/>
                  <a:pt x="1020414" y="840448"/>
                  <a:pt x="42403" y="33323"/>
                </a:cubicBezTo>
                <a:close/>
              </a:path>
            </a:pathLst>
          </a:custGeom>
          <a:gradFill flip="none" rotWithShape="1">
            <a:gsLst>
              <a:gs pos="0">
                <a:schemeClr val="accent2"/>
              </a:gs>
              <a:gs pos="100000">
                <a:schemeClr val="accent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Oval 3">
            <a:extLst>
              <a:ext uri="{FF2B5EF4-FFF2-40B4-BE49-F238E27FC236}">
                <a16:creationId xmlns:a16="http://schemas.microsoft.com/office/drawing/2014/main" id="{DAC110D9-1054-479E-ACEE-4D8913589BCC}"/>
              </a:ext>
            </a:extLst>
          </p:cNvPr>
          <p:cNvSpPr/>
          <p:nvPr userDrawn="1"/>
        </p:nvSpPr>
        <p:spPr>
          <a:xfrm>
            <a:off x="-962025" y="-357187"/>
            <a:ext cx="7572375" cy="7572375"/>
          </a:xfrm>
          <a:prstGeom prst="ellipse">
            <a:avLst/>
          </a:prstGeom>
          <a:gradFill flip="none" rotWithShape="1">
            <a:gsLst>
              <a:gs pos="0">
                <a:schemeClr val="accent1">
                  <a:alpha val="20000"/>
                  <a:lumMod val="95000"/>
                </a:schemeClr>
              </a:gs>
              <a:gs pos="100000">
                <a:schemeClr val="accent1">
                  <a:lumMod val="20000"/>
                  <a:lumOff val="80000"/>
                  <a:alpha val="1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6" name="Text Placeholder 8">
            <a:extLst>
              <a:ext uri="{FF2B5EF4-FFF2-40B4-BE49-F238E27FC236}">
                <a16:creationId xmlns:a16="http://schemas.microsoft.com/office/drawing/2014/main" id="{E2604CB7-7062-43DF-958B-0C46AF4F9039}"/>
              </a:ext>
            </a:extLst>
          </p:cNvPr>
          <p:cNvSpPr>
            <a:spLocks noGrp="1"/>
          </p:cNvSpPr>
          <p:nvPr>
            <p:ph type="body" sz="quarter" idx="11"/>
          </p:nvPr>
        </p:nvSpPr>
        <p:spPr>
          <a:xfrm>
            <a:off x="478380" y="1744079"/>
            <a:ext cx="5638801" cy="2034171"/>
          </a:xfrm>
          <a:prstGeom prst="rect">
            <a:avLst/>
          </a:prstGeom>
        </p:spPr>
        <p:txBody>
          <a:bodyPr/>
          <a:lstStyle>
            <a:lvl1pPr marL="0" indent="0">
              <a:buNone/>
              <a:defRPr sz="3600" b="1">
                <a:solidFill>
                  <a:schemeClr val="accent4"/>
                </a:solidFill>
              </a:defRPr>
            </a:lvl1pPr>
          </a:lstStyle>
          <a:p>
            <a:pPr lvl="0"/>
            <a:r>
              <a:rPr lang="en-US" dirty="0"/>
              <a:t>Edit Master text</a:t>
            </a:r>
          </a:p>
        </p:txBody>
      </p:sp>
      <p:pic>
        <p:nvPicPr>
          <p:cNvPr id="7" name="Picture 6">
            <a:extLst>
              <a:ext uri="{FF2B5EF4-FFF2-40B4-BE49-F238E27FC236}">
                <a16:creationId xmlns:a16="http://schemas.microsoft.com/office/drawing/2014/main" id="{6A6C34A6-D6E6-4F09-8B0C-77270543D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380" y="5237096"/>
            <a:ext cx="3299870" cy="957720"/>
          </a:xfrm>
          <a:prstGeom prst="rect">
            <a:avLst/>
          </a:prstGeom>
        </p:spPr>
      </p:pic>
    </p:spTree>
    <p:extLst>
      <p:ext uri="{BB962C8B-B14F-4D97-AF65-F5344CB8AC3E}">
        <p14:creationId xmlns:p14="http://schemas.microsoft.com/office/powerpoint/2010/main" val="371653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1681254-7DED-460E-A8C9-7529CBDD9424}"/>
              </a:ext>
            </a:extLst>
          </p:cNvPr>
          <p:cNvSpPr/>
          <p:nvPr userDrawn="1"/>
        </p:nvSpPr>
        <p:spPr>
          <a:xfrm flipV="1">
            <a:off x="7433805" y="0"/>
            <a:ext cx="4758195" cy="6858000"/>
          </a:xfrm>
          <a:custGeom>
            <a:avLst/>
            <a:gdLst>
              <a:gd name="connsiteX0" fmla="*/ 732048 w 4758195"/>
              <a:gd name="connsiteY0" fmla="*/ 0 h 6858000"/>
              <a:gd name="connsiteX1" fmla="*/ 4758195 w 4758195"/>
              <a:gd name="connsiteY1" fmla="*/ 0 h 6858000"/>
              <a:gd name="connsiteX2" fmla="*/ 4758195 w 4758195"/>
              <a:gd name="connsiteY2" fmla="*/ 6858000 h 6858000"/>
              <a:gd name="connsiteX3" fmla="*/ 732048 w 4758195"/>
              <a:gd name="connsiteY3" fmla="*/ 6858000 h 6858000"/>
              <a:gd name="connsiteX4" fmla="*/ 660196 w 4758195"/>
              <a:gd name="connsiteY4" fmla="*/ 6699068 h 6858000"/>
              <a:gd name="connsiteX5" fmla="*/ 0 w 4758195"/>
              <a:gd name="connsiteY5" fmla="*/ 3429000 h 6858000"/>
              <a:gd name="connsiteX6" fmla="*/ 660196 w 4758195"/>
              <a:gd name="connsiteY6" fmla="*/ 15893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8195" h="6858000">
                <a:moveTo>
                  <a:pt x="732048" y="0"/>
                </a:moveTo>
                <a:lnTo>
                  <a:pt x="4758195" y="0"/>
                </a:lnTo>
                <a:lnTo>
                  <a:pt x="4758195" y="6858000"/>
                </a:lnTo>
                <a:lnTo>
                  <a:pt x="732048" y="6858000"/>
                </a:lnTo>
                <a:lnTo>
                  <a:pt x="660196" y="6699068"/>
                </a:lnTo>
                <a:cubicBezTo>
                  <a:pt x="235080" y="5693980"/>
                  <a:pt x="0" y="4588943"/>
                  <a:pt x="0" y="3429000"/>
                </a:cubicBezTo>
                <a:cubicBezTo>
                  <a:pt x="0" y="2269057"/>
                  <a:pt x="235080" y="1164020"/>
                  <a:pt x="660196" y="158932"/>
                </a:cubicBezTo>
                <a:close/>
              </a:path>
            </a:pathLst>
          </a:custGeom>
          <a:gradFill flip="none" rotWithShape="1">
            <a:gsLst>
              <a:gs pos="0">
                <a:schemeClr val="bg1">
                  <a:lumMod val="95000"/>
                  <a:alpha val="20000"/>
                </a:schemeClr>
              </a:gs>
              <a:gs pos="100000">
                <a:schemeClr val="accent3">
                  <a:alpha val="10000"/>
                  <a:lumMod val="20000"/>
                  <a:lumOff val="8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4" name="Freeform: Shape 3">
            <a:extLst>
              <a:ext uri="{FF2B5EF4-FFF2-40B4-BE49-F238E27FC236}">
                <a16:creationId xmlns:a16="http://schemas.microsoft.com/office/drawing/2014/main" id="{2174F54E-CE89-4301-83C6-4E6739300821}"/>
              </a:ext>
            </a:extLst>
          </p:cNvPr>
          <p:cNvSpPr/>
          <p:nvPr userDrawn="1"/>
        </p:nvSpPr>
        <p:spPr>
          <a:xfrm flipH="1" flipV="1">
            <a:off x="-2" y="-2"/>
            <a:ext cx="5741861" cy="3943351"/>
          </a:xfrm>
          <a:custGeom>
            <a:avLst/>
            <a:gdLst>
              <a:gd name="connsiteX0" fmla="*/ 3105004 w 3952729"/>
              <a:gd name="connsiteY0" fmla="*/ 0 h 2714625"/>
              <a:gd name="connsiteX1" fmla="*/ 3736559 w 3952729"/>
              <a:gd name="connsiteY1" fmla="*/ 63667 h 2714625"/>
              <a:gd name="connsiteX2" fmla="*/ 3952729 w 3952729"/>
              <a:gd name="connsiteY2" fmla="*/ 119250 h 2714625"/>
              <a:gd name="connsiteX3" fmla="*/ 3952729 w 3952729"/>
              <a:gd name="connsiteY3" fmla="*/ 1517802 h 2714625"/>
              <a:gd name="connsiteX4" fmla="*/ 3815554 w 3952729"/>
              <a:gd name="connsiteY4" fmla="*/ 1451722 h 2714625"/>
              <a:gd name="connsiteX5" fmla="*/ 3105004 w 3952729"/>
              <a:gd name="connsiteY5" fmla="*/ 1308268 h 2714625"/>
              <a:gd name="connsiteX6" fmla="*/ 1361616 w 3952729"/>
              <a:gd name="connsiteY6" fmla="*/ 2590890 h 2714625"/>
              <a:gd name="connsiteX7" fmla="*/ 1329801 w 3952729"/>
              <a:gd name="connsiteY7" fmla="*/ 2714625 h 2714625"/>
              <a:gd name="connsiteX8" fmla="*/ 0 w 3952729"/>
              <a:gd name="connsiteY8" fmla="*/ 2714625 h 2714625"/>
              <a:gd name="connsiteX9" fmla="*/ 7387 w 3952729"/>
              <a:gd name="connsiteY9" fmla="*/ 2656490 h 2714625"/>
              <a:gd name="connsiteX10" fmla="*/ 3105004 w 3952729"/>
              <a:gd name="connsiteY10" fmla="*/ 0 h 271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2729" h="2714625">
                <a:moveTo>
                  <a:pt x="3105004" y="0"/>
                </a:moveTo>
                <a:cubicBezTo>
                  <a:pt x="3321343" y="0"/>
                  <a:pt x="3532561" y="21922"/>
                  <a:pt x="3736559" y="63667"/>
                </a:cubicBezTo>
                <a:lnTo>
                  <a:pt x="3952729" y="119250"/>
                </a:lnTo>
                <a:lnTo>
                  <a:pt x="3952729" y="1517802"/>
                </a:lnTo>
                <a:lnTo>
                  <a:pt x="3815554" y="1451722"/>
                </a:lnTo>
                <a:cubicBezTo>
                  <a:pt x="3597160" y="1359349"/>
                  <a:pt x="3357047" y="1308268"/>
                  <a:pt x="3105004" y="1308268"/>
                </a:cubicBezTo>
                <a:cubicBezTo>
                  <a:pt x="2285864" y="1308268"/>
                  <a:pt x="1592740" y="1847804"/>
                  <a:pt x="1361616" y="2590890"/>
                </a:cubicBezTo>
                <a:lnTo>
                  <a:pt x="1329801" y="2714625"/>
                </a:lnTo>
                <a:lnTo>
                  <a:pt x="0" y="2714625"/>
                </a:lnTo>
                <a:lnTo>
                  <a:pt x="7387" y="2656490"/>
                </a:lnTo>
                <a:cubicBezTo>
                  <a:pt x="237225" y="1152282"/>
                  <a:pt x="1536549" y="0"/>
                  <a:pt x="3105004" y="0"/>
                </a:cubicBezTo>
                <a:close/>
              </a:path>
            </a:pathLst>
          </a:custGeom>
          <a:gradFill>
            <a:gsLst>
              <a:gs pos="0">
                <a:schemeClr val="bg1">
                  <a:lumMod val="95000"/>
                  <a:alpha val="0"/>
                </a:schemeClr>
              </a:gs>
              <a:gs pos="66000">
                <a:schemeClr val="bg1">
                  <a:lumMod val="95000"/>
                  <a:alpha val="55000"/>
                </a:schemeClr>
              </a:gs>
              <a:gs pos="100000">
                <a:schemeClr val="accent2">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6" name="Rectangle: Rounded Corners 5">
            <a:extLst>
              <a:ext uri="{FF2B5EF4-FFF2-40B4-BE49-F238E27FC236}">
                <a16:creationId xmlns:a16="http://schemas.microsoft.com/office/drawing/2014/main" id="{04521F7C-5BCA-465D-A038-6400C37479DA}"/>
              </a:ext>
            </a:extLst>
          </p:cNvPr>
          <p:cNvSpPr/>
          <p:nvPr userDrawn="1"/>
        </p:nvSpPr>
        <p:spPr>
          <a:xfrm>
            <a:off x="619125" y="990601"/>
            <a:ext cx="10953751" cy="4876800"/>
          </a:xfrm>
          <a:prstGeom prst="roundRect">
            <a:avLst>
              <a:gd name="adj" fmla="val 7899"/>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7" name="Freeform: Shape 6">
            <a:extLst>
              <a:ext uri="{FF2B5EF4-FFF2-40B4-BE49-F238E27FC236}">
                <a16:creationId xmlns:a16="http://schemas.microsoft.com/office/drawing/2014/main" id="{EA8D0231-DC26-4B6B-97B3-9F6AA9FB05D7}"/>
              </a:ext>
            </a:extLst>
          </p:cNvPr>
          <p:cNvSpPr/>
          <p:nvPr userDrawn="1"/>
        </p:nvSpPr>
        <p:spPr>
          <a:xfrm>
            <a:off x="5206665" y="1408361"/>
            <a:ext cx="709819" cy="563312"/>
          </a:xfrm>
          <a:custGeom>
            <a:avLst/>
            <a:gdLst>
              <a:gd name="connsiteX0" fmla="*/ 476250 w 476250"/>
              <a:gd name="connsiteY0" fmla="*/ 0 h 377952"/>
              <a:gd name="connsiteX1" fmla="*/ 476250 w 476250"/>
              <a:gd name="connsiteY1" fmla="*/ 81725 h 377952"/>
              <a:gd name="connsiteX2" fmla="*/ 367570 w 476250"/>
              <a:gd name="connsiteY2" fmla="*/ 187452 h 377952"/>
              <a:gd name="connsiteX3" fmla="*/ 476250 w 476250"/>
              <a:gd name="connsiteY3" fmla="*/ 187452 h 377952"/>
              <a:gd name="connsiteX4" fmla="*/ 476250 w 476250"/>
              <a:gd name="connsiteY4" fmla="*/ 377952 h 377952"/>
              <a:gd name="connsiteX5" fmla="*/ 285750 w 476250"/>
              <a:gd name="connsiteY5" fmla="*/ 377952 h 377952"/>
              <a:gd name="connsiteX6" fmla="*/ 285750 w 476250"/>
              <a:gd name="connsiteY6" fmla="*/ 187452 h 377952"/>
              <a:gd name="connsiteX7" fmla="*/ 476250 w 476250"/>
              <a:gd name="connsiteY7" fmla="*/ 0 h 377952"/>
              <a:gd name="connsiteX8" fmla="*/ 190500 w 476250"/>
              <a:gd name="connsiteY8" fmla="*/ 0 h 377952"/>
              <a:gd name="connsiteX9" fmla="*/ 190500 w 476250"/>
              <a:gd name="connsiteY9" fmla="*/ 81725 h 377952"/>
              <a:gd name="connsiteX10" fmla="*/ 81820 w 476250"/>
              <a:gd name="connsiteY10" fmla="*/ 187452 h 377952"/>
              <a:gd name="connsiteX11" fmla="*/ 190500 w 476250"/>
              <a:gd name="connsiteY11" fmla="*/ 187452 h 377952"/>
              <a:gd name="connsiteX12" fmla="*/ 190500 w 476250"/>
              <a:gd name="connsiteY12" fmla="*/ 377952 h 377952"/>
              <a:gd name="connsiteX13" fmla="*/ 0 w 476250"/>
              <a:gd name="connsiteY13" fmla="*/ 377952 h 377952"/>
              <a:gd name="connsiteX14" fmla="*/ 0 w 476250"/>
              <a:gd name="connsiteY14" fmla="*/ 187452 h 377952"/>
              <a:gd name="connsiteX15" fmla="*/ 190500 w 476250"/>
              <a:gd name="connsiteY15"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6250" h="377952">
                <a:moveTo>
                  <a:pt x="476250" y="0"/>
                </a:moveTo>
                <a:lnTo>
                  <a:pt x="476250" y="81725"/>
                </a:lnTo>
                <a:cubicBezTo>
                  <a:pt x="417383" y="81753"/>
                  <a:pt x="369219" y="128608"/>
                  <a:pt x="367570" y="187452"/>
                </a:cubicBezTo>
                <a:lnTo>
                  <a:pt x="476250" y="187452"/>
                </a:lnTo>
                <a:lnTo>
                  <a:pt x="476250" y="377952"/>
                </a:lnTo>
                <a:lnTo>
                  <a:pt x="285750" y="377952"/>
                </a:lnTo>
                <a:lnTo>
                  <a:pt x="285750" y="187452"/>
                </a:lnTo>
                <a:cubicBezTo>
                  <a:pt x="287415" y="83434"/>
                  <a:pt x="372219" y="-13"/>
                  <a:pt x="476250" y="0"/>
                </a:cubicBezTo>
                <a:close/>
                <a:moveTo>
                  <a:pt x="190500" y="0"/>
                </a:moveTo>
                <a:lnTo>
                  <a:pt x="190500" y="81725"/>
                </a:lnTo>
                <a:cubicBezTo>
                  <a:pt x="131633" y="81753"/>
                  <a:pt x="83469" y="128608"/>
                  <a:pt x="81820" y="187452"/>
                </a:cubicBezTo>
                <a:lnTo>
                  <a:pt x="190500" y="187452"/>
                </a:lnTo>
                <a:lnTo>
                  <a:pt x="190500" y="377952"/>
                </a:lnTo>
                <a:lnTo>
                  <a:pt x="0" y="377952"/>
                </a:lnTo>
                <a:lnTo>
                  <a:pt x="0" y="187452"/>
                </a:lnTo>
                <a:cubicBezTo>
                  <a:pt x="1665" y="83434"/>
                  <a:pt x="86469" y="-13"/>
                  <a:pt x="190500" y="0"/>
                </a:cubicBezTo>
                <a:close/>
              </a:path>
            </a:pathLst>
          </a:custGeom>
          <a:solidFill>
            <a:schemeClr val="accent6"/>
          </a:solidFill>
          <a:ln w="9525" cap="flat">
            <a:noFill/>
            <a:prstDash val="solid"/>
            <a:miter/>
          </a:ln>
        </p:spPr>
        <p:txBody>
          <a:bodyPr rtlCol="0" anchor="ctr"/>
          <a:lstStyle/>
          <a:p>
            <a:endParaRPr lang="en-ID"/>
          </a:p>
        </p:txBody>
      </p:sp>
      <p:sp>
        <p:nvSpPr>
          <p:cNvPr id="5" name="Picture Placeholder 4">
            <a:extLst>
              <a:ext uri="{FF2B5EF4-FFF2-40B4-BE49-F238E27FC236}">
                <a16:creationId xmlns:a16="http://schemas.microsoft.com/office/drawing/2014/main" id="{6C5847D3-EF07-468D-A590-E55D16FAB867}"/>
              </a:ext>
            </a:extLst>
          </p:cNvPr>
          <p:cNvSpPr>
            <a:spLocks noGrp="1"/>
          </p:cNvSpPr>
          <p:nvPr>
            <p:ph type="pic" sz="quarter" idx="10"/>
          </p:nvPr>
        </p:nvSpPr>
        <p:spPr>
          <a:xfrm>
            <a:off x="793750" y="1130300"/>
            <a:ext cx="3964446" cy="4597400"/>
          </a:xfrm>
          <a:prstGeom prst="roundRect">
            <a:avLst>
              <a:gd name="adj" fmla="val 6507"/>
            </a:avLst>
          </a:prstGeom>
          <a:pattFill prst="ltUpDiag">
            <a:fgClr>
              <a:schemeClr val="bg1">
                <a:lumMod val="85000"/>
              </a:schemeClr>
            </a:fgClr>
            <a:bgClr>
              <a:schemeClr val="bg1"/>
            </a:bgClr>
          </a:pattFill>
        </p:spPr>
        <p:txBody>
          <a:bodyPr wrap="square">
            <a:noAutofit/>
          </a:bodyPr>
          <a:lstStyle>
            <a:lvl1pPr>
              <a:defRPr sz="1200"/>
            </a:lvl1pPr>
          </a:lstStyle>
          <a:p>
            <a:endParaRPr lang="en-ID"/>
          </a:p>
        </p:txBody>
      </p:sp>
      <p:sp>
        <p:nvSpPr>
          <p:cNvPr id="8" name="Text Placeholder 8">
            <a:extLst>
              <a:ext uri="{FF2B5EF4-FFF2-40B4-BE49-F238E27FC236}">
                <a16:creationId xmlns:a16="http://schemas.microsoft.com/office/drawing/2014/main" id="{150221F4-5AB4-49B6-8DBA-31E0B32E05C9}"/>
              </a:ext>
            </a:extLst>
          </p:cNvPr>
          <p:cNvSpPr>
            <a:spLocks noGrp="1"/>
          </p:cNvSpPr>
          <p:nvPr>
            <p:ph type="body" sz="quarter" idx="11"/>
          </p:nvPr>
        </p:nvSpPr>
        <p:spPr>
          <a:xfrm>
            <a:off x="5206665" y="2389433"/>
            <a:ext cx="6039185" cy="2425698"/>
          </a:xfrm>
          <a:prstGeom prst="rect">
            <a:avLst/>
          </a:prstGeom>
        </p:spPr>
        <p:txBody>
          <a:bodyPr/>
          <a:lstStyle>
            <a:lvl1pPr marL="0" indent="0">
              <a:lnSpc>
                <a:spcPct val="150000"/>
              </a:lnSpc>
              <a:buNone/>
              <a:defRPr sz="3200" b="1">
                <a:solidFill>
                  <a:schemeClr val="bg1"/>
                </a:solidFill>
              </a:defRPr>
            </a:lvl1pPr>
          </a:lstStyle>
          <a:p>
            <a:pPr lvl="0"/>
            <a:r>
              <a:rPr lang="en-US" dirty="0"/>
              <a:t>Edit Master text</a:t>
            </a:r>
          </a:p>
        </p:txBody>
      </p:sp>
      <p:sp>
        <p:nvSpPr>
          <p:cNvPr id="9" name="Freeform: Shape 8">
            <a:extLst>
              <a:ext uri="{FF2B5EF4-FFF2-40B4-BE49-F238E27FC236}">
                <a16:creationId xmlns:a16="http://schemas.microsoft.com/office/drawing/2014/main" id="{CD88EE27-6B60-4DDF-988B-351EEC6437F4}"/>
              </a:ext>
            </a:extLst>
          </p:cNvPr>
          <p:cNvSpPr/>
          <p:nvPr userDrawn="1"/>
        </p:nvSpPr>
        <p:spPr>
          <a:xfrm flipH="1" flipV="1">
            <a:off x="10536031" y="5059610"/>
            <a:ext cx="709819" cy="563312"/>
          </a:xfrm>
          <a:custGeom>
            <a:avLst/>
            <a:gdLst>
              <a:gd name="connsiteX0" fmla="*/ 476250 w 476250"/>
              <a:gd name="connsiteY0" fmla="*/ 0 h 377952"/>
              <a:gd name="connsiteX1" fmla="*/ 476250 w 476250"/>
              <a:gd name="connsiteY1" fmla="*/ 81725 h 377952"/>
              <a:gd name="connsiteX2" fmla="*/ 367570 w 476250"/>
              <a:gd name="connsiteY2" fmla="*/ 187452 h 377952"/>
              <a:gd name="connsiteX3" fmla="*/ 476250 w 476250"/>
              <a:gd name="connsiteY3" fmla="*/ 187452 h 377952"/>
              <a:gd name="connsiteX4" fmla="*/ 476250 w 476250"/>
              <a:gd name="connsiteY4" fmla="*/ 377952 h 377952"/>
              <a:gd name="connsiteX5" fmla="*/ 285750 w 476250"/>
              <a:gd name="connsiteY5" fmla="*/ 377952 h 377952"/>
              <a:gd name="connsiteX6" fmla="*/ 285750 w 476250"/>
              <a:gd name="connsiteY6" fmla="*/ 187452 h 377952"/>
              <a:gd name="connsiteX7" fmla="*/ 476250 w 476250"/>
              <a:gd name="connsiteY7" fmla="*/ 0 h 377952"/>
              <a:gd name="connsiteX8" fmla="*/ 190500 w 476250"/>
              <a:gd name="connsiteY8" fmla="*/ 0 h 377952"/>
              <a:gd name="connsiteX9" fmla="*/ 190500 w 476250"/>
              <a:gd name="connsiteY9" fmla="*/ 81725 h 377952"/>
              <a:gd name="connsiteX10" fmla="*/ 81820 w 476250"/>
              <a:gd name="connsiteY10" fmla="*/ 187452 h 377952"/>
              <a:gd name="connsiteX11" fmla="*/ 190500 w 476250"/>
              <a:gd name="connsiteY11" fmla="*/ 187452 h 377952"/>
              <a:gd name="connsiteX12" fmla="*/ 190500 w 476250"/>
              <a:gd name="connsiteY12" fmla="*/ 377952 h 377952"/>
              <a:gd name="connsiteX13" fmla="*/ 0 w 476250"/>
              <a:gd name="connsiteY13" fmla="*/ 377952 h 377952"/>
              <a:gd name="connsiteX14" fmla="*/ 0 w 476250"/>
              <a:gd name="connsiteY14" fmla="*/ 187452 h 377952"/>
              <a:gd name="connsiteX15" fmla="*/ 190500 w 476250"/>
              <a:gd name="connsiteY15"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6250" h="377952">
                <a:moveTo>
                  <a:pt x="476250" y="0"/>
                </a:moveTo>
                <a:lnTo>
                  <a:pt x="476250" y="81725"/>
                </a:lnTo>
                <a:cubicBezTo>
                  <a:pt x="417383" y="81753"/>
                  <a:pt x="369219" y="128608"/>
                  <a:pt x="367570" y="187452"/>
                </a:cubicBezTo>
                <a:lnTo>
                  <a:pt x="476250" y="187452"/>
                </a:lnTo>
                <a:lnTo>
                  <a:pt x="476250" y="377952"/>
                </a:lnTo>
                <a:lnTo>
                  <a:pt x="285750" y="377952"/>
                </a:lnTo>
                <a:lnTo>
                  <a:pt x="285750" y="187452"/>
                </a:lnTo>
                <a:cubicBezTo>
                  <a:pt x="287415" y="83434"/>
                  <a:pt x="372219" y="-13"/>
                  <a:pt x="476250" y="0"/>
                </a:cubicBezTo>
                <a:close/>
                <a:moveTo>
                  <a:pt x="190500" y="0"/>
                </a:moveTo>
                <a:lnTo>
                  <a:pt x="190500" y="81725"/>
                </a:lnTo>
                <a:cubicBezTo>
                  <a:pt x="131633" y="81753"/>
                  <a:pt x="83469" y="128608"/>
                  <a:pt x="81820" y="187452"/>
                </a:cubicBezTo>
                <a:lnTo>
                  <a:pt x="190500" y="187452"/>
                </a:lnTo>
                <a:lnTo>
                  <a:pt x="190500" y="377952"/>
                </a:lnTo>
                <a:lnTo>
                  <a:pt x="0" y="377952"/>
                </a:lnTo>
                <a:lnTo>
                  <a:pt x="0" y="187452"/>
                </a:lnTo>
                <a:cubicBezTo>
                  <a:pt x="1665" y="83434"/>
                  <a:pt x="86469" y="-13"/>
                  <a:pt x="190500" y="0"/>
                </a:cubicBezTo>
                <a:close/>
              </a:path>
            </a:pathLst>
          </a:custGeom>
          <a:solidFill>
            <a:schemeClr val="accent6"/>
          </a:solidFill>
          <a:ln w="9525" cap="flat">
            <a:noFill/>
            <a:prstDash val="solid"/>
            <a:miter/>
          </a:ln>
        </p:spPr>
        <p:txBody>
          <a:bodyPr rtlCol="0" anchor="ctr"/>
          <a:lstStyle/>
          <a:p>
            <a:endParaRPr lang="en-ID"/>
          </a:p>
        </p:txBody>
      </p:sp>
      <p:pic>
        <p:nvPicPr>
          <p:cNvPr id="10" name="Picture 9">
            <a:extLst>
              <a:ext uri="{FF2B5EF4-FFF2-40B4-BE49-F238E27FC236}">
                <a16:creationId xmlns:a16="http://schemas.microsoft.com/office/drawing/2014/main" id="{438C9CFA-DC07-4F4A-BE7D-492685603CB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6433"/>
          <a:stretch/>
        </p:blipFill>
        <p:spPr>
          <a:xfrm>
            <a:off x="11619454" y="6198208"/>
            <a:ext cx="467206" cy="575377"/>
          </a:xfrm>
          <a:prstGeom prst="rect">
            <a:avLst/>
          </a:prstGeom>
        </p:spPr>
      </p:pic>
      <p:sp>
        <p:nvSpPr>
          <p:cNvPr id="11" name="Oval 10">
            <a:extLst>
              <a:ext uri="{FF2B5EF4-FFF2-40B4-BE49-F238E27FC236}">
                <a16:creationId xmlns:a16="http://schemas.microsoft.com/office/drawing/2014/main" id="{082B83BE-EA63-4BAE-8E1F-9AE453DDA8FB}"/>
              </a:ext>
            </a:extLst>
          </p:cNvPr>
          <p:cNvSpPr/>
          <p:nvPr userDrawn="1"/>
        </p:nvSpPr>
        <p:spPr>
          <a:xfrm>
            <a:off x="104898" y="77387"/>
            <a:ext cx="386163" cy="386163"/>
          </a:xfrm>
          <a:prstGeom prst="ellipse">
            <a:avLst/>
          </a:prstGeom>
          <a:gradFill flip="none" rotWithShape="1">
            <a:gsLst>
              <a:gs pos="59000">
                <a:schemeClr val="accent2">
                  <a:alpha val="20000"/>
                </a:schemeClr>
              </a:gs>
              <a:gs pos="0">
                <a:schemeClr val="accent2">
                  <a:lumMod val="100000"/>
                  <a:alpha val="40000"/>
                </a:schemeClr>
              </a:gs>
              <a:gs pos="100000">
                <a:schemeClr val="accent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Tree>
    <p:extLst>
      <p:ext uri="{BB962C8B-B14F-4D97-AF65-F5344CB8AC3E}">
        <p14:creationId xmlns:p14="http://schemas.microsoft.com/office/powerpoint/2010/main" val="378788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1681254-7DED-460E-A8C9-7529CBDD9424}"/>
              </a:ext>
            </a:extLst>
          </p:cNvPr>
          <p:cNvSpPr/>
          <p:nvPr userDrawn="1"/>
        </p:nvSpPr>
        <p:spPr>
          <a:xfrm flipV="1">
            <a:off x="7433805" y="0"/>
            <a:ext cx="4758195" cy="6858000"/>
          </a:xfrm>
          <a:custGeom>
            <a:avLst/>
            <a:gdLst>
              <a:gd name="connsiteX0" fmla="*/ 732048 w 4758195"/>
              <a:gd name="connsiteY0" fmla="*/ 0 h 6858000"/>
              <a:gd name="connsiteX1" fmla="*/ 4758195 w 4758195"/>
              <a:gd name="connsiteY1" fmla="*/ 0 h 6858000"/>
              <a:gd name="connsiteX2" fmla="*/ 4758195 w 4758195"/>
              <a:gd name="connsiteY2" fmla="*/ 6858000 h 6858000"/>
              <a:gd name="connsiteX3" fmla="*/ 732048 w 4758195"/>
              <a:gd name="connsiteY3" fmla="*/ 6858000 h 6858000"/>
              <a:gd name="connsiteX4" fmla="*/ 660196 w 4758195"/>
              <a:gd name="connsiteY4" fmla="*/ 6699068 h 6858000"/>
              <a:gd name="connsiteX5" fmla="*/ 0 w 4758195"/>
              <a:gd name="connsiteY5" fmla="*/ 3429000 h 6858000"/>
              <a:gd name="connsiteX6" fmla="*/ 660196 w 4758195"/>
              <a:gd name="connsiteY6" fmla="*/ 15893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8195" h="6858000">
                <a:moveTo>
                  <a:pt x="732048" y="0"/>
                </a:moveTo>
                <a:lnTo>
                  <a:pt x="4758195" y="0"/>
                </a:lnTo>
                <a:lnTo>
                  <a:pt x="4758195" y="6858000"/>
                </a:lnTo>
                <a:lnTo>
                  <a:pt x="732048" y="6858000"/>
                </a:lnTo>
                <a:lnTo>
                  <a:pt x="660196" y="6699068"/>
                </a:lnTo>
                <a:cubicBezTo>
                  <a:pt x="235080" y="5693980"/>
                  <a:pt x="0" y="4588943"/>
                  <a:pt x="0" y="3429000"/>
                </a:cubicBezTo>
                <a:cubicBezTo>
                  <a:pt x="0" y="2269057"/>
                  <a:pt x="235080" y="1164020"/>
                  <a:pt x="660196" y="158932"/>
                </a:cubicBezTo>
                <a:close/>
              </a:path>
            </a:pathLst>
          </a:custGeom>
          <a:gradFill flip="none" rotWithShape="1">
            <a:gsLst>
              <a:gs pos="0">
                <a:schemeClr val="bg1">
                  <a:lumMod val="95000"/>
                  <a:alpha val="20000"/>
                </a:schemeClr>
              </a:gs>
              <a:gs pos="100000">
                <a:schemeClr val="accent3">
                  <a:alpha val="10000"/>
                  <a:lumMod val="20000"/>
                  <a:lumOff val="8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4" name="Freeform: Shape 3">
            <a:extLst>
              <a:ext uri="{FF2B5EF4-FFF2-40B4-BE49-F238E27FC236}">
                <a16:creationId xmlns:a16="http://schemas.microsoft.com/office/drawing/2014/main" id="{2174F54E-CE89-4301-83C6-4E6739300821}"/>
              </a:ext>
            </a:extLst>
          </p:cNvPr>
          <p:cNvSpPr/>
          <p:nvPr userDrawn="1"/>
        </p:nvSpPr>
        <p:spPr>
          <a:xfrm flipH="1" flipV="1">
            <a:off x="-2" y="-2"/>
            <a:ext cx="5741861" cy="3943351"/>
          </a:xfrm>
          <a:custGeom>
            <a:avLst/>
            <a:gdLst>
              <a:gd name="connsiteX0" fmla="*/ 3105004 w 3952729"/>
              <a:gd name="connsiteY0" fmla="*/ 0 h 2714625"/>
              <a:gd name="connsiteX1" fmla="*/ 3736559 w 3952729"/>
              <a:gd name="connsiteY1" fmla="*/ 63667 h 2714625"/>
              <a:gd name="connsiteX2" fmla="*/ 3952729 w 3952729"/>
              <a:gd name="connsiteY2" fmla="*/ 119250 h 2714625"/>
              <a:gd name="connsiteX3" fmla="*/ 3952729 w 3952729"/>
              <a:gd name="connsiteY3" fmla="*/ 1517802 h 2714625"/>
              <a:gd name="connsiteX4" fmla="*/ 3815554 w 3952729"/>
              <a:gd name="connsiteY4" fmla="*/ 1451722 h 2714625"/>
              <a:gd name="connsiteX5" fmla="*/ 3105004 w 3952729"/>
              <a:gd name="connsiteY5" fmla="*/ 1308268 h 2714625"/>
              <a:gd name="connsiteX6" fmla="*/ 1361616 w 3952729"/>
              <a:gd name="connsiteY6" fmla="*/ 2590890 h 2714625"/>
              <a:gd name="connsiteX7" fmla="*/ 1329801 w 3952729"/>
              <a:gd name="connsiteY7" fmla="*/ 2714625 h 2714625"/>
              <a:gd name="connsiteX8" fmla="*/ 0 w 3952729"/>
              <a:gd name="connsiteY8" fmla="*/ 2714625 h 2714625"/>
              <a:gd name="connsiteX9" fmla="*/ 7387 w 3952729"/>
              <a:gd name="connsiteY9" fmla="*/ 2656490 h 2714625"/>
              <a:gd name="connsiteX10" fmla="*/ 3105004 w 3952729"/>
              <a:gd name="connsiteY10" fmla="*/ 0 h 271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2729" h="2714625">
                <a:moveTo>
                  <a:pt x="3105004" y="0"/>
                </a:moveTo>
                <a:cubicBezTo>
                  <a:pt x="3321343" y="0"/>
                  <a:pt x="3532561" y="21922"/>
                  <a:pt x="3736559" y="63667"/>
                </a:cubicBezTo>
                <a:lnTo>
                  <a:pt x="3952729" y="119250"/>
                </a:lnTo>
                <a:lnTo>
                  <a:pt x="3952729" y="1517802"/>
                </a:lnTo>
                <a:lnTo>
                  <a:pt x="3815554" y="1451722"/>
                </a:lnTo>
                <a:cubicBezTo>
                  <a:pt x="3597160" y="1359349"/>
                  <a:pt x="3357047" y="1308268"/>
                  <a:pt x="3105004" y="1308268"/>
                </a:cubicBezTo>
                <a:cubicBezTo>
                  <a:pt x="2285864" y="1308268"/>
                  <a:pt x="1592740" y="1847804"/>
                  <a:pt x="1361616" y="2590890"/>
                </a:cubicBezTo>
                <a:lnTo>
                  <a:pt x="1329801" y="2714625"/>
                </a:lnTo>
                <a:lnTo>
                  <a:pt x="0" y="2714625"/>
                </a:lnTo>
                <a:lnTo>
                  <a:pt x="7387" y="2656490"/>
                </a:lnTo>
                <a:cubicBezTo>
                  <a:pt x="237225" y="1152282"/>
                  <a:pt x="1536549" y="0"/>
                  <a:pt x="3105004" y="0"/>
                </a:cubicBezTo>
                <a:close/>
              </a:path>
            </a:pathLst>
          </a:custGeom>
          <a:gradFill>
            <a:gsLst>
              <a:gs pos="0">
                <a:schemeClr val="bg1">
                  <a:lumMod val="95000"/>
                  <a:alpha val="0"/>
                </a:schemeClr>
              </a:gs>
              <a:gs pos="66000">
                <a:schemeClr val="bg1">
                  <a:lumMod val="95000"/>
                  <a:alpha val="55000"/>
                </a:schemeClr>
              </a:gs>
              <a:gs pos="100000">
                <a:schemeClr val="accent2">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6" name="Rectangle: Rounded Corners 5">
            <a:extLst>
              <a:ext uri="{FF2B5EF4-FFF2-40B4-BE49-F238E27FC236}">
                <a16:creationId xmlns:a16="http://schemas.microsoft.com/office/drawing/2014/main" id="{04521F7C-5BCA-465D-A038-6400C37479DA}"/>
              </a:ext>
            </a:extLst>
          </p:cNvPr>
          <p:cNvSpPr/>
          <p:nvPr userDrawn="1"/>
        </p:nvSpPr>
        <p:spPr>
          <a:xfrm>
            <a:off x="619125" y="990601"/>
            <a:ext cx="10953751" cy="4876800"/>
          </a:xfrm>
          <a:prstGeom prst="roundRect">
            <a:avLst>
              <a:gd name="adj" fmla="val 7899"/>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7" name="Freeform: Shape 6">
            <a:extLst>
              <a:ext uri="{FF2B5EF4-FFF2-40B4-BE49-F238E27FC236}">
                <a16:creationId xmlns:a16="http://schemas.microsoft.com/office/drawing/2014/main" id="{EA8D0231-DC26-4B6B-97B3-9F6AA9FB05D7}"/>
              </a:ext>
            </a:extLst>
          </p:cNvPr>
          <p:cNvSpPr/>
          <p:nvPr userDrawn="1"/>
        </p:nvSpPr>
        <p:spPr>
          <a:xfrm>
            <a:off x="920415" y="1313111"/>
            <a:ext cx="709819" cy="563312"/>
          </a:xfrm>
          <a:custGeom>
            <a:avLst/>
            <a:gdLst>
              <a:gd name="connsiteX0" fmla="*/ 476250 w 476250"/>
              <a:gd name="connsiteY0" fmla="*/ 0 h 377952"/>
              <a:gd name="connsiteX1" fmla="*/ 476250 w 476250"/>
              <a:gd name="connsiteY1" fmla="*/ 81725 h 377952"/>
              <a:gd name="connsiteX2" fmla="*/ 367570 w 476250"/>
              <a:gd name="connsiteY2" fmla="*/ 187452 h 377952"/>
              <a:gd name="connsiteX3" fmla="*/ 476250 w 476250"/>
              <a:gd name="connsiteY3" fmla="*/ 187452 h 377952"/>
              <a:gd name="connsiteX4" fmla="*/ 476250 w 476250"/>
              <a:gd name="connsiteY4" fmla="*/ 377952 h 377952"/>
              <a:gd name="connsiteX5" fmla="*/ 285750 w 476250"/>
              <a:gd name="connsiteY5" fmla="*/ 377952 h 377952"/>
              <a:gd name="connsiteX6" fmla="*/ 285750 w 476250"/>
              <a:gd name="connsiteY6" fmla="*/ 187452 h 377952"/>
              <a:gd name="connsiteX7" fmla="*/ 476250 w 476250"/>
              <a:gd name="connsiteY7" fmla="*/ 0 h 377952"/>
              <a:gd name="connsiteX8" fmla="*/ 190500 w 476250"/>
              <a:gd name="connsiteY8" fmla="*/ 0 h 377952"/>
              <a:gd name="connsiteX9" fmla="*/ 190500 w 476250"/>
              <a:gd name="connsiteY9" fmla="*/ 81725 h 377952"/>
              <a:gd name="connsiteX10" fmla="*/ 81820 w 476250"/>
              <a:gd name="connsiteY10" fmla="*/ 187452 h 377952"/>
              <a:gd name="connsiteX11" fmla="*/ 190500 w 476250"/>
              <a:gd name="connsiteY11" fmla="*/ 187452 h 377952"/>
              <a:gd name="connsiteX12" fmla="*/ 190500 w 476250"/>
              <a:gd name="connsiteY12" fmla="*/ 377952 h 377952"/>
              <a:gd name="connsiteX13" fmla="*/ 0 w 476250"/>
              <a:gd name="connsiteY13" fmla="*/ 377952 h 377952"/>
              <a:gd name="connsiteX14" fmla="*/ 0 w 476250"/>
              <a:gd name="connsiteY14" fmla="*/ 187452 h 377952"/>
              <a:gd name="connsiteX15" fmla="*/ 190500 w 476250"/>
              <a:gd name="connsiteY15"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6250" h="377952">
                <a:moveTo>
                  <a:pt x="476250" y="0"/>
                </a:moveTo>
                <a:lnTo>
                  <a:pt x="476250" y="81725"/>
                </a:lnTo>
                <a:cubicBezTo>
                  <a:pt x="417383" y="81753"/>
                  <a:pt x="369219" y="128608"/>
                  <a:pt x="367570" y="187452"/>
                </a:cubicBezTo>
                <a:lnTo>
                  <a:pt x="476250" y="187452"/>
                </a:lnTo>
                <a:lnTo>
                  <a:pt x="476250" y="377952"/>
                </a:lnTo>
                <a:lnTo>
                  <a:pt x="285750" y="377952"/>
                </a:lnTo>
                <a:lnTo>
                  <a:pt x="285750" y="187452"/>
                </a:lnTo>
                <a:cubicBezTo>
                  <a:pt x="287415" y="83434"/>
                  <a:pt x="372219" y="-13"/>
                  <a:pt x="476250" y="0"/>
                </a:cubicBezTo>
                <a:close/>
                <a:moveTo>
                  <a:pt x="190500" y="0"/>
                </a:moveTo>
                <a:lnTo>
                  <a:pt x="190500" y="81725"/>
                </a:lnTo>
                <a:cubicBezTo>
                  <a:pt x="131633" y="81753"/>
                  <a:pt x="83469" y="128608"/>
                  <a:pt x="81820" y="187452"/>
                </a:cubicBezTo>
                <a:lnTo>
                  <a:pt x="190500" y="187452"/>
                </a:lnTo>
                <a:lnTo>
                  <a:pt x="190500" y="377952"/>
                </a:lnTo>
                <a:lnTo>
                  <a:pt x="0" y="377952"/>
                </a:lnTo>
                <a:lnTo>
                  <a:pt x="0" y="187452"/>
                </a:lnTo>
                <a:cubicBezTo>
                  <a:pt x="1665" y="83434"/>
                  <a:pt x="86469" y="-13"/>
                  <a:pt x="190500" y="0"/>
                </a:cubicBezTo>
                <a:close/>
              </a:path>
            </a:pathLst>
          </a:custGeom>
          <a:solidFill>
            <a:schemeClr val="accent6"/>
          </a:solidFill>
          <a:ln w="9525" cap="flat">
            <a:noFill/>
            <a:prstDash val="solid"/>
            <a:miter/>
          </a:ln>
        </p:spPr>
        <p:txBody>
          <a:bodyPr rtlCol="0" anchor="ctr"/>
          <a:lstStyle/>
          <a:p>
            <a:endParaRPr lang="en-ID"/>
          </a:p>
        </p:txBody>
      </p:sp>
      <p:sp>
        <p:nvSpPr>
          <p:cNvPr id="8" name="Text Placeholder 8">
            <a:extLst>
              <a:ext uri="{FF2B5EF4-FFF2-40B4-BE49-F238E27FC236}">
                <a16:creationId xmlns:a16="http://schemas.microsoft.com/office/drawing/2014/main" id="{150221F4-5AB4-49B6-8DBA-31E0B32E05C9}"/>
              </a:ext>
            </a:extLst>
          </p:cNvPr>
          <p:cNvSpPr>
            <a:spLocks noGrp="1"/>
          </p:cNvSpPr>
          <p:nvPr>
            <p:ph type="body" sz="quarter" idx="11"/>
          </p:nvPr>
        </p:nvSpPr>
        <p:spPr>
          <a:xfrm>
            <a:off x="920415" y="2198933"/>
            <a:ext cx="10325435" cy="2616198"/>
          </a:xfrm>
          <a:prstGeom prst="rect">
            <a:avLst/>
          </a:prstGeom>
        </p:spPr>
        <p:txBody>
          <a:bodyPr/>
          <a:lstStyle>
            <a:lvl1pPr marL="0" indent="0">
              <a:lnSpc>
                <a:spcPct val="150000"/>
              </a:lnSpc>
              <a:buNone/>
              <a:defRPr sz="3200" b="1">
                <a:solidFill>
                  <a:schemeClr val="bg1"/>
                </a:solidFill>
              </a:defRPr>
            </a:lvl1pPr>
          </a:lstStyle>
          <a:p>
            <a:pPr lvl="0"/>
            <a:r>
              <a:rPr lang="en-US" dirty="0"/>
              <a:t>Edit Master text</a:t>
            </a:r>
          </a:p>
        </p:txBody>
      </p:sp>
      <p:sp>
        <p:nvSpPr>
          <p:cNvPr id="9" name="Freeform: Shape 8">
            <a:extLst>
              <a:ext uri="{FF2B5EF4-FFF2-40B4-BE49-F238E27FC236}">
                <a16:creationId xmlns:a16="http://schemas.microsoft.com/office/drawing/2014/main" id="{CD88EE27-6B60-4DDF-988B-351EEC6437F4}"/>
              </a:ext>
            </a:extLst>
          </p:cNvPr>
          <p:cNvSpPr/>
          <p:nvPr userDrawn="1"/>
        </p:nvSpPr>
        <p:spPr>
          <a:xfrm flipH="1" flipV="1">
            <a:off x="10536031" y="5059610"/>
            <a:ext cx="709819" cy="563312"/>
          </a:xfrm>
          <a:custGeom>
            <a:avLst/>
            <a:gdLst>
              <a:gd name="connsiteX0" fmla="*/ 476250 w 476250"/>
              <a:gd name="connsiteY0" fmla="*/ 0 h 377952"/>
              <a:gd name="connsiteX1" fmla="*/ 476250 w 476250"/>
              <a:gd name="connsiteY1" fmla="*/ 81725 h 377952"/>
              <a:gd name="connsiteX2" fmla="*/ 367570 w 476250"/>
              <a:gd name="connsiteY2" fmla="*/ 187452 h 377952"/>
              <a:gd name="connsiteX3" fmla="*/ 476250 w 476250"/>
              <a:gd name="connsiteY3" fmla="*/ 187452 h 377952"/>
              <a:gd name="connsiteX4" fmla="*/ 476250 w 476250"/>
              <a:gd name="connsiteY4" fmla="*/ 377952 h 377952"/>
              <a:gd name="connsiteX5" fmla="*/ 285750 w 476250"/>
              <a:gd name="connsiteY5" fmla="*/ 377952 h 377952"/>
              <a:gd name="connsiteX6" fmla="*/ 285750 w 476250"/>
              <a:gd name="connsiteY6" fmla="*/ 187452 h 377952"/>
              <a:gd name="connsiteX7" fmla="*/ 476250 w 476250"/>
              <a:gd name="connsiteY7" fmla="*/ 0 h 377952"/>
              <a:gd name="connsiteX8" fmla="*/ 190500 w 476250"/>
              <a:gd name="connsiteY8" fmla="*/ 0 h 377952"/>
              <a:gd name="connsiteX9" fmla="*/ 190500 w 476250"/>
              <a:gd name="connsiteY9" fmla="*/ 81725 h 377952"/>
              <a:gd name="connsiteX10" fmla="*/ 81820 w 476250"/>
              <a:gd name="connsiteY10" fmla="*/ 187452 h 377952"/>
              <a:gd name="connsiteX11" fmla="*/ 190500 w 476250"/>
              <a:gd name="connsiteY11" fmla="*/ 187452 h 377952"/>
              <a:gd name="connsiteX12" fmla="*/ 190500 w 476250"/>
              <a:gd name="connsiteY12" fmla="*/ 377952 h 377952"/>
              <a:gd name="connsiteX13" fmla="*/ 0 w 476250"/>
              <a:gd name="connsiteY13" fmla="*/ 377952 h 377952"/>
              <a:gd name="connsiteX14" fmla="*/ 0 w 476250"/>
              <a:gd name="connsiteY14" fmla="*/ 187452 h 377952"/>
              <a:gd name="connsiteX15" fmla="*/ 190500 w 476250"/>
              <a:gd name="connsiteY15"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6250" h="377952">
                <a:moveTo>
                  <a:pt x="476250" y="0"/>
                </a:moveTo>
                <a:lnTo>
                  <a:pt x="476250" y="81725"/>
                </a:lnTo>
                <a:cubicBezTo>
                  <a:pt x="417383" y="81753"/>
                  <a:pt x="369219" y="128608"/>
                  <a:pt x="367570" y="187452"/>
                </a:cubicBezTo>
                <a:lnTo>
                  <a:pt x="476250" y="187452"/>
                </a:lnTo>
                <a:lnTo>
                  <a:pt x="476250" y="377952"/>
                </a:lnTo>
                <a:lnTo>
                  <a:pt x="285750" y="377952"/>
                </a:lnTo>
                <a:lnTo>
                  <a:pt x="285750" y="187452"/>
                </a:lnTo>
                <a:cubicBezTo>
                  <a:pt x="287415" y="83434"/>
                  <a:pt x="372219" y="-13"/>
                  <a:pt x="476250" y="0"/>
                </a:cubicBezTo>
                <a:close/>
                <a:moveTo>
                  <a:pt x="190500" y="0"/>
                </a:moveTo>
                <a:lnTo>
                  <a:pt x="190500" y="81725"/>
                </a:lnTo>
                <a:cubicBezTo>
                  <a:pt x="131633" y="81753"/>
                  <a:pt x="83469" y="128608"/>
                  <a:pt x="81820" y="187452"/>
                </a:cubicBezTo>
                <a:lnTo>
                  <a:pt x="190500" y="187452"/>
                </a:lnTo>
                <a:lnTo>
                  <a:pt x="190500" y="377952"/>
                </a:lnTo>
                <a:lnTo>
                  <a:pt x="0" y="377952"/>
                </a:lnTo>
                <a:lnTo>
                  <a:pt x="0" y="187452"/>
                </a:lnTo>
                <a:cubicBezTo>
                  <a:pt x="1665" y="83434"/>
                  <a:pt x="86469" y="-13"/>
                  <a:pt x="190500" y="0"/>
                </a:cubicBezTo>
                <a:close/>
              </a:path>
            </a:pathLst>
          </a:custGeom>
          <a:solidFill>
            <a:schemeClr val="accent6"/>
          </a:solidFill>
          <a:ln w="9525" cap="flat">
            <a:noFill/>
            <a:prstDash val="solid"/>
            <a:miter/>
          </a:ln>
        </p:spPr>
        <p:txBody>
          <a:bodyPr rtlCol="0" anchor="ctr"/>
          <a:lstStyle/>
          <a:p>
            <a:endParaRPr lang="en-ID"/>
          </a:p>
        </p:txBody>
      </p:sp>
      <p:pic>
        <p:nvPicPr>
          <p:cNvPr id="10" name="Picture 9">
            <a:extLst>
              <a:ext uri="{FF2B5EF4-FFF2-40B4-BE49-F238E27FC236}">
                <a16:creationId xmlns:a16="http://schemas.microsoft.com/office/drawing/2014/main" id="{4782E2FA-5FC7-4F34-8DFB-17003BE68F8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6433"/>
          <a:stretch/>
        </p:blipFill>
        <p:spPr>
          <a:xfrm>
            <a:off x="11619454" y="6198208"/>
            <a:ext cx="467206" cy="575377"/>
          </a:xfrm>
          <a:prstGeom prst="rect">
            <a:avLst/>
          </a:prstGeom>
        </p:spPr>
      </p:pic>
      <p:sp>
        <p:nvSpPr>
          <p:cNvPr id="11" name="Oval 10">
            <a:extLst>
              <a:ext uri="{FF2B5EF4-FFF2-40B4-BE49-F238E27FC236}">
                <a16:creationId xmlns:a16="http://schemas.microsoft.com/office/drawing/2014/main" id="{9F770F69-0B63-4DB3-A1CC-8F42D391F6CB}"/>
              </a:ext>
            </a:extLst>
          </p:cNvPr>
          <p:cNvSpPr/>
          <p:nvPr userDrawn="1"/>
        </p:nvSpPr>
        <p:spPr>
          <a:xfrm>
            <a:off x="104898" y="77387"/>
            <a:ext cx="386163" cy="386163"/>
          </a:xfrm>
          <a:prstGeom prst="ellipse">
            <a:avLst/>
          </a:prstGeom>
          <a:gradFill flip="none" rotWithShape="1">
            <a:gsLst>
              <a:gs pos="59000">
                <a:schemeClr val="accent2">
                  <a:alpha val="20000"/>
                </a:schemeClr>
              </a:gs>
              <a:gs pos="0">
                <a:schemeClr val="accent2">
                  <a:lumMod val="100000"/>
                  <a:alpha val="40000"/>
                </a:schemeClr>
              </a:gs>
              <a:gs pos="100000">
                <a:schemeClr val="accent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Tree>
    <p:extLst>
      <p:ext uri="{BB962C8B-B14F-4D97-AF65-F5344CB8AC3E}">
        <p14:creationId xmlns:p14="http://schemas.microsoft.com/office/powerpoint/2010/main" val="364330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473058"/>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78" r:id="rId5"/>
    <p:sldLayoutId id="2147483674" r:id="rId6"/>
    <p:sldLayoutId id="2147483672" r:id="rId7"/>
    <p:sldLayoutId id="2147483670" r:id="rId8"/>
    <p:sldLayoutId id="2147483676" r:id="rId9"/>
    <p:sldLayoutId id="2147483677" r:id="rId10"/>
    <p:sldLayoutId id="2147483669" r:id="rId11"/>
    <p:sldLayoutId id="2147483662" r:id="rId12"/>
    <p:sldLayoutId id="2147483661" r:id="rId13"/>
    <p:sldLayoutId id="2147483657" r:id="rId14"/>
    <p:sldLayoutId id="2147483656" r:id="rId15"/>
    <p:sldLayoutId id="2147483655" r:id="rId16"/>
    <p:sldLayoutId id="2147483654" r:id="rId17"/>
    <p:sldLayoutId id="2147483653" r:id="rId18"/>
    <p:sldLayoutId id="2147483651" r:id="rId19"/>
    <p:sldLayoutId id="2147483650"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hyperlink" Target="https://copilotstudio.microsoft.com/"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hyperlink" Target="https://learn.microsoft.com/en-us/ai-builder/use-a-custom-prompt-in-flow" TargetMode="External"/><Relationship Id="rId3" Type="http://schemas.openxmlformats.org/officeDocument/2006/relationships/hyperlink" Target="https://msdcentral.site/co-pilot-studio-how-to-use-ai-builder-in-co-pilot/" TargetMode="External"/><Relationship Id="rId7" Type="http://schemas.openxmlformats.org/officeDocument/2006/relationships/hyperlink" Target="https://learn.microsoft.com/en-us/ai-builder/use-a-custom-prompt-in-mcs" TargetMode="External"/><Relationship Id="rId2" Type="http://schemas.openxmlformats.org/officeDocument/2006/relationships/hyperlink" Target="https://msdcentral.site/co-pilot-studio-introduction-to-ai-builder/" TargetMode="External"/><Relationship Id="rId1" Type="http://schemas.openxmlformats.org/officeDocument/2006/relationships/slideLayout" Target="../slideLayouts/slideLayout4.xml"/><Relationship Id="rId6" Type="http://schemas.openxmlformats.org/officeDocument/2006/relationships/hyperlink" Target="https://learn.microsoft.com/en-us/ai-builder/create-a-custom-prompt" TargetMode="External"/><Relationship Id="rId5" Type="http://schemas.openxmlformats.org/officeDocument/2006/relationships/hyperlink" Target="https://learn.microsoft.com/en-us/ai-builder/prebuilt-prompts" TargetMode="External"/><Relationship Id="rId4" Type="http://schemas.openxmlformats.org/officeDocument/2006/relationships/hyperlink" Target="https://msdcentral.site/co-pilot-studio-how-to-use-ai-builder-integrate-with-dataverse-in-co-pilo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mailto:vinoth_2222@yahoo.com" TargetMode="External"/><Relationship Id="rId2" Type="http://schemas.openxmlformats.org/officeDocument/2006/relationships/hyperlink" Target="https://msdcentral.site/" TargetMode="External"/><Relationship Id="rId1" Type="http://schemas.openxmlformats.org/officeDocument/2006/relationships/slideLayout" Target="../slideLayouts/slideLayout10.xml"/><Relationship Id="rId4" Type="http://schemas.openxmlformats.org/officeDocument/2006/relationships/hyperlink" Target="http://www.linkedin.com/in/vinoths220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hyperlink" Target="https://make.powerautomate.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learn.microsoft.com/en-us/ai-builder/use-in-powerapps-overview" TargetMode="External"/><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hyperlink" Target="https://learn.microsoft.com/en-us/ai-builder/use-in-flow-overview"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4F2C9CC-3390-44CA-8119-0D4046D073E0}"/>
              </a:ext>
            </a:extLst>
          </p:cNvPr>
          <p:cNvSpPr>
            <a:spLocks noGrp="1"/>
          </p:cNvSpPr>
          <p:nvPr>
            <p:ph type="pic" sz="quarter" idx="10"/>
          </p:nvPr>
        </p:nvSpPr>
        <p:spPr/>
        <p:txBody>
          <a:bodyPr/>
          <a:lstStyle/>
          <a:p>
            <a:pPr marL="0" indent="0">
              <a:buNone/>
            </a:pPr>
            <a:endParaRPr lang="en-US" dirty="0"/>
          </a:p>
        </p:txBody>
      </p:sp>
      <p:sp>
        <p:nvSpPr>
          <p:cNvPr id="4" name="Text Placeholder 3">
            <a:extLst>
              <a:ext uri="{FF2B5EF4-FFF2-40B4-BE49-F238E27FC236}">
                <a16:creationId xmlns:a16="http://schemas.microsoft.com/office/drawing/2014/main" id="{2085ED87-6252-44BC-B2E9-D1DB714F06EF}"/>
              </a:ext>
            </a:extLst>
          </p:cNvPr>
          <p:cNvSpPr>
            <a:spLocks noGrp="1"/>
          </p:cNvSpPr>
          <p:nvPr>
            <p:ph type="body" sz="quarter" idx="11"/>
          </p:nvPr>
        </p:nvSpPr>
        <p:spPr>
          <a:xfrm>
            <a:off x="1927747" y="1803573"/>
            <a:ext cx="9964744" cy="1323467"/>
          </a:xfrm>
        </p:spPr>
        <p:txBody>
          <a:bodyPr/>
          <a:lstStyle/>
          <a:p>
            <a:r>
              <a:rPr lang="en-US" b="1" dirty="0"/>
              <a:t>Extending Copilot in Dynamics 365 Sales using AI Builder &amp; Prompts in Copilot Studio</a:t>
            </a:r>
            <a:r>
              <a:rPr lang="en-US" dirty="0"/>
              <a:t> </a:t>
            </a:r>
            <a:endParaRPr lang="en-PK" dirty="0"/>
          </a:p>
        </p:txBody>
      </p:sp>
      <p:sp>
        <p:nvSpPr>
          <p:cNvPr id="5" name="Text Placeholder 4">
            <a:extLst>
              <a:ext uri="{FF2B5EF4-FFF2-40B4-BE49-F238E27FC236}">
                <a16:creationId xmlns:a16="http://schemas.microsoft.com/office/drawing/2014/main" id="{393FAC2E-ED0E-4D33-898A-6EEA3DAB519C}"/>
              </a:ext>
            </a:extLst>
          </p:cNvPr>
          <p:cNvSpPr>
            <a:spLocks noGrp="1"/>
          </p:cNvSpPr>
          <p:nvPr>
            <p:ph type="body" sz="quarter" idx="12"/>
          </p:nvPr>
        </p:nvSpPr>
        <p:spPr>
          <a:xfrm>
            <a:off x="6910118" y="3730959"/>
            <a:ext cx="2767281" cy="416498"/>
          </a:xfrm>
        </p:spPr>
        <p:txBody>
          <a:bodyPr/>
          <a:lstStyle/>
          <a:p>
            <a:r>
              <a:rPr lang="en-US" sz="2400" dirty="0"/>
              <a:t>Vinoth Selvam</a:t>
            </a:r>
            <a:endParaRPr lang="en-PK" sz="2400" dirty="0"/>
          </a:p>
        </p:txBody>
      </p:sp>
      <p:sp>
        <p:nvSpPr>
          <p:cNvPr id="6" name="Text Placeholder 5">
            <a:extLst>
              <a:ext uri="{FF2B5EF4-FFF2-40B4-BE49-F238E27FC236}">
                <a16:creationId xmlns:a16="http://schemas.microsoft.com/office/drawing/2014/main" id="{E22E67FD-9CA8-414C-9421-8D505241C711}"/>
              </a:ext>
            </a:extLst>
          </p:cNvPr>
          <p:cNvSpPr>
            <a:spLocks noGrp="1"/>
          </p:cNvSpPr>
          <p:nvPr>
            <p:ph type="body" sz="quarter" idx="13"/>
          </p:nvPr>
        </p:nvSpPr>
        <p:spPr>
          <a:xfrm>
            <a:off x="6888345" y="4374467"/>
            <a:ext cx="2440710" cy="286922"/>
          </a:xfrm>
        </p:spPr>
        <p:txBody>
          <a:bodyPr/>
          <a:lstStyle/>
          <a:p>
            <a:r>
              <a:rPr lang="en-US" sz="2000" dirty="0"/>
              <a:t>March 08, 2025</a:t>
            </a:r>
            <a:endParaRPr lang="en-PK" sz="2000" dirty="0"/>
          </a:p>
        </p:txBody>
      </p:sp>
    </p:spTree>
    <p:extLst>
      <p:ext uri="{BB962C8B-B14F-4D97-AF65-F5344CB8AC3E}">
        <p14:creationId xmlns:p14="http://schemas.microsoft.com/office/powerpoint/2010/main" val="258898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C3EA1-A351-A509-9CD6-D4E0C2C0CE11}"/>
            </a:ext>
          </a:extLst>
        </p:cNvPr>
        <p:cNvGrpSpPr/>
        <p:nvPr/>
      </p:nvGrpSpPr>
      <p:grpSpPr>
        <a:xfrm>
          <a:off x="0" y="0"/>
          <a:ext cx="0" cy="0"/>
          <a:chOff x="0" y="0"/>
          <a:chExt cx="0" cy="0"/>
        </a:xfrm>
      </p:grpSpPr>
      <p:sp>
        <p:nvSpPr>
          <p:cNvPr id="35" name="Title 16">
            <a:extLst>
              <a:ext uri="{FF2B5EF4-FFF2-40B4-BE49-F238E27FC236}">
                <a16:creationId xmlns:a16="http://schemas.microsoft.com/office/drawing/2014/main" id="{7C3BF3BB-1A8C-92AD-B3F5-DAC0612B4303}"/>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Create a prompt</a:t>
            </a:r>
          </a:p>
        </p:txBody>
      </p:sp>
      <p:sp>
        <p:nvSpPr>
          <p:cNvPr id="3" name="TextBox 2">
            <a:extLst>
              <a:ext uri="{FF2B5EF4-FFF2-40B4-BE49-F238E27FC236}">
                <a16:creationId xmlns:a16="http://schemas.microsoft.com/office/drawing/2014/main" id="{42C6AE43-5B14-8119-6421-91B1E417E862}"/>
              </a:ext>
            </a:extLst>
          </p:cNvPr>
          <p:cNvSpPr txBox="1"/>
          <p:nvPr/>
        </p:nvSpPr>
        <p:spPr>
          <a:xfrm>
            <a:off x="1132114" y="1212894"/>
            <a:ext cx="10123714" cy="3939540"/>
          </a:xfrm>
          <a:prstGeom prst="rect">
            <a:avLst/>
          </a:prstGeom>
          <a:noFill/>
        </p:spPr>
        <p:txBody>
          <a:bodyPr wrap="square">
            <a:spAutoFit/>
          </a:bodyPr>
          <a:lstStyle/>
          <a:p>
            <a:r>
              <a:rPr lang="en-US" sz="2000" b="0" i="0" dirty="0">
                <a:solidFill>
                  <a:srgbClr val="161616"/>
                </a:solidFill>
                <a:effectLst/>
                <a:latin typeface="Segoe UI" panose="020B0502040204020203" pitchFamily="34" charset="0"/>
              </a:rPr>
              <a:t>Custom prompts give makers the freedom to instruct the GPT model to behave in a certain way or to perform a specific task. By carefully crafting a prompt, you can generate responses that suit your specific business needs. This transforms the GPT model into a flexible tool to accomplish various tasks.</a:t>
            </a:r>
          </a:p>
          <a:p>
            <a:endParaRPr lang="en-US" sz="2000" dirty="0">
              <a:solidFill>
                <a:srgbClr val="161616"/>
              </a:solidFill>
              <a:latin typeface="Segoe UI" panose="020B0502040204020203" pitchFamily="34" charset="0"/>
            </a:endParaRPr>
          </a:p>
          <a:p>
            <a:pPr algn="l"/>
            <a:r>
              <a:rPr lang="en-US" sz="2000" b="0" i="0" dirty="0">
                <a:solidFill>
                  <a:srgbClr val="161616"/>
                </a:solidFill>
                <a:effectLst/>
                <a:latin typeface="Segoe UI" panose="020B0502040204020203" pitchFamily="34" charset="0"/>
              </a:rPr>
              <a:t>There are generally two parts to a prompt for a GPT model: the instruction and the context.</a:t>
            </a:r>
          </a:p>
          <a:p>
            <a:pPr marL="342900" indent="-342900" algn="l">
              <a:spcBef>
                <a:spcPts val="1200"/>
              </a:spcBef>
              <a:spcAft>
                <a:spcPts val="1200"/>
              </a:spcAft>
              <a:buFont typeface="Arial" panose="020B0604020202020204" pitchFamily="34" charset="0"/>
              <a:buChar char="•"/>
            </a:pPr>
            <a:r>
              <a:rPr lang="en-US" sz="2000" b="0" i="0" dirty="0">
                <a:solidFill>
                  <a:srgbClr val="161616"/>
                </a:solidFill>
                <a:effectLst/>
                <a:latin typeface="Segoe UI" panose="020B0502040204020203" pitchFamily="34" charset="0"/>
              </a:rPr>
              <a:t>The instruction is the first part of the prompt. It should provide clear directions on what the GPT model should do. </a:t>
            </a:r>
          </a:p>
          <a:p>
            <a:pPr marL="342900" indent="-342900" algn="l">
              <a:spcBef>
                <a:spcPts val="1200"/>
              </a:spcBef>
              <a:spcAft>
                <a:spcPts val="1200"/>
              </a:spcAft>
              <a:buFont typeface="Arial" panose="020B0604020202020204" pitchFamily="34" charset="0"/>
              <a:buChar char="•"/>
            </a:pPr>
            <a:r>
              <a:rPr lang="en-US" sz="2000" b="0" i="0" dirty="0">
                <a:solidFill>
                  <a:srgbClr val="161616"/>
                </a:solidFill>
                <a:effectLst/>
                <a:latin typeface="Segoe UI" panose="020B0502040204020203" pitchFamily="34" charset="0"/>
              </a:rPr>
              <a:t>The context is the second part of the prompt. It should provide the information the GPT model needs to generate an appropriate response.</a:t>
            </a:r>
          </a:p>
        </p:txBody>
      </p:sp>
    </p:spTree>
    <p:extLst>
      <p:ext uri="{BB962C8B-B14F-4D97-AF65-F5344CB8AC3E}">
        <p14:creationId xmlns:p14="http://schemas.microsoft.com/office/powerpoint/2010/main" val="269111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C8ABA-137C-B98E-1C8C-92AC39CF346B}"/>
            </a:ext>
          </a:extLst>
        </p:cNvPr>
        <p:cNvGrpSpPr/>
        <p:nvPr/>
      </p:nvGrpSpPr>
      <p:grpSpPr>
        <a:xfrm>
          <a:off x="0" y="0"/>
          <a:ext cx="0" cy="0"/>
          <a:chOff x="0" y="0"/>
          <a:chExt cx="0" cy="0"/>
        </a:xfrm>
      </p:grpSpPr>
      <p:sp>
        <p:nvSpPr>
          <p:cNvPr id="35" name="Title 16">
            <a:extLst>
              <a:ext uri="{FF2B5EF4-FFF2-40B4-BE49-F238E27FC236}">
                <a16:creationId xmlns:a16="http://schemas.microsoft.com/office/drawing/2014/main" id="{5E53714E-2B01-4D78-DBED-522A0F3ADB99}"/>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Create a GPT prompt</a:t>
            </a:r>
          </a:p>
        </p:txBody>
      </p:sp>
      <p:sp>
        <p:nvSpPr>
          <p:cNvPr id="3" name="TextBox 2">
            <a:extLst>
              <a:ext uri="{FF2B5EF4-FFF2-40B4-BE49-F238E27FC236}">
                <a16:creationId xmlns:a16="http://schemas.microsoft.com/office/drawing/2014/main" id="{19F783A8-3726-7EE8-8F5E-6B1CC6E8A72C}"/>
              </a:ext>
            </a:extLst>
          </p:cNvPr>
          <p:cNvSpPr txBox="1"/>
          <p:nvPr/>
        </p:nvSpPr>
        <p:spPr>
          <a:xfrm>
            <a:off x="1338943" y="1019966"/>
            <a:ext cx="9753600" cy="1200329"/>
          </a:xfrm>
          <a:prstGeom prst="rect">
            <a:avLst/>
          </a:prstGeom>
          <a:noFill/>
        </p:spPr>
        <p:txBody>
          <a:bodyPr wrap="square">
            <a:spAutoFit/>
          </a:bodyPr>
          <a:lstStyle/>
          <a:p>
            <a:r>
              <a:rPr lang="en-US" b="0" i="0" dirty="0">
                <a:solidFill>
                  <a:srgbClr val="161616"/>
                </a:solidFill>
                <a:effectLst/>
                <a:latin typeface="Segoe UI" panose="020B0502040204020203" pitchFamily="34" charset="0"/>
              </a:rPr>
              <a:t>Prompt builder provides the flexibility to create your own custom prompt by defining input variables that enable incorporating dynamic runtime content within a prompt. It gives you the ability to validate the prompt with </a:t>
            </a:r>
            <a:r>
              <a:rPr lang="en-US" b="1" i="0" dirty="0">
                <a:solidFill>
                  <a:srgbClr val="161616"/>
                </a:solidFill>
                <a:effectLst/>
                <a:latin typeface="Segoe UI" panose="020B0502040204020203" pitchFamily="34" charset="0"/>
              </a:rPr>
              <a:t>Test your prompt</a:t>
            </a:r>
            <a:r>
              <a:rPr lang="en-US" b="0" i="0" dirty="0">
                <a:solidFill>
                  <a:srgbClr val="161616"/>
                </a:solidFill>
                <a:effectLst/>
                <a:latin typeface="Segoe UI" panose="020B0502040204020203" pitchFamily="34" charset="0"/>
              </a:rPr>
              <a:t>, ensuring optimal prompt performance and correctness of the response before integration into your business solutions.</a:t>
            </a:r>
            <a:endParaRPr lang="en-US" dirty="0"/>
          </a:p>
        </p:txBody>
      </p:sp>
      <p:pic>
        <p:nvPicPr>
          <p:cNvPr id="6" name="Picture 5">
            <a:extLst>
              <a:ext uri="{FF2B5EF4-FFF2-40B4-BE49-F238E27FC236}">
                <a16:creationId xmlns:a16="http://schemas.microsoft.com/office/drawing/2014/main" id="{0D042D06-08B3-18D0-6F37-DD67E11D766A}"/>
              </a:ext>
            </a:extLst>
          </p:cNvPr>
          <p:cNvPicPr>
            <a:picLocks noChangeAspect="1"/>
          </p:cNvPicPr>
          <p:nvPr/>
        </p:nvPicPr>
        <p:blipFill>
          <a:blip r:embed="rId2"/>
          <a:stretch>
            <a:fillRect/>
          </a:stretch>
        </p:blipFill>
        <p:spPr>
          <a:xfrm>
            <a:off x="1730829" y="2381031"/>
            <a:ext cx="8382000" cy="3922377"/>
          </a:xfrm>
          <a:prstGeom prst="rect">
            <a:avLst/>
          </a:prstGeom>
          <a:ln>
            <a:solidFill>
              <a:schemeClr val="accent2"/>
            </a:solidFill>
          </a:ln>
        </p:spPr>
      </p:pic>
    </p:spTree>
    <p:extLst>
      <p:ext uri="{BB962C8B-B14F-4D97-AF65-F5344CB8AC3E}">
        <p14:creationId xmlns:p14="http://schemas.microsoft.com/office/powerpoint/2010/main" val="355525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80949-B7F2-AFCA-AA73-72DFEC81449E}"/>
            </a:ext>
          </a:extLst>
        </p:cNvPr>
        <p:cNvGrpSpPr/>
        <p:nvPr/>
      </p:nvGrpSpPr>
      <p:grpSpPr>
        <a:xfrm>
          <a:off x="0" y="0"/>
          <a:ext cx="0" cy="0"/>
          <a:chOff x="0" y="0"/>
          <a:chExt cx="0" cy="0"/>
        </a:xfrm>
      </p:grpSpPr>
      <p:sp>
        <p:nvSpPr>
          <p:cNvPr id="35" name="Title 16">
            <a:extLst>
              <a:ext uri="{FF2B5EF4-FFF2-40B4-BE49-F238E27FC236}">
                <a16:creationId xmlns:a16="http://schemas.microsoft.com/office/drawing/2014/main" id="{6D013321-E722-3689-D9E7-9E4861C60FE9}"/>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Configure and test your prompt</a:t>
            </a:r>
          </a:p>
        </p:txBody>
      </p:sp>
      <p:pic>
        <p:nvPicPr>
          <p:cNvPr id="3" name="Picture 2">
            <a:extLst>
              <a:ext uri="{FF2B5EF4-FFF2-40B4-BE49-F238E27FC236}">
                <a16:creationId xmlns:a16="http://schemas.microsoft.com/office/drawing/2014/main" id="{EF470AC8-E053-C662-4149-E3B03CF19CE4}"/>
              </a:ext>
            </a:extLst>
          </p:cNvPr>
          <p:cNvPicPr>
            <a:picLocks noChangeAspect="1"/>
          </p:cNvPicPr>
          <p:nvPr/>
        </p:nvPicPr>
        <p:blipFill>
          <a:blip r:embed="rId2"/>
          <a:stretch>
            <a:fillRect/>
          </a:stretch>
        </p:blipFill>
        <p:spPr>
          <a:xfrm>
            <a:off x="797269" y="1070729"/>
            <a:ext cx="10809514" cy="5058730"/>
          </a:xfrm>
          <a:prstGeom prst="rect">
            <a:avLst/>
          </a:prstGeom>
          <a:ln>
            <a:solidFill>
              <a:schemeClr val="accent2"/>
            </a:solidFill>
          </a:ln>
        </p:spPr>
      </p:pic>
    </p:spTree>
    <p:extLst>
      <p:ext uri="{BB962C8B-B14F-4D97-AF65-F5344CB8AC3E}">
        <p14:creationId xmlns:p14="http://schemas.microsoft.com/office/powerpoint/2010/main" val="382929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FEA74-9FA1-D4A9-526B-510004BC9B60}"/>
            </a:ext>
          </a:extLst>
        </p:cNvPr>
        <p:cNvGrpSpPr/>
        <p:nvPr/>
      </p:nvGrpSpPr>
      <p:grpSpPr>
        <a:xfrm>
          <a:off x="0" y="0"/>
          <a:ext cx="0" cy="0"/>
          <a:chOff x="0" y="0"/>
          <a:chExt cx="0" cy="0"/>
        </a:xfrm>
      </p:grpSpPr>
      <p:sp>
        <p:nvSpPr>
          <p:cNvPr id="35" name="Title 16">
            <a:extLst>
              <a:ext uri="{FF2B5EF4-FFF2-40B4-BE49-F238E27FC236}">
                <a16:creationId xmlns:a16="http://schemas.microsoft.com/office/drawing/2014/main" id="{6BF4C9F7-27AF-72C2-93BF-A77901748082}"/>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Use your own data in a prompt</a:t>
            </a:r>
          </a:p>
        </p:txBody>
      </p:sp>
      <p:sp>
        <p:nvSpPr>
          <p:cNvPr id="5" name="TextBox 4">
            <a:extLst>
              <a:ext uri="{FF2B5EF4-FFF2-40B4-BE49-F238E27FC236}">
                <a16:creationId xmlns:a16="http://schemas.microsoft.com/office/drawing/2014/main" id="{E2217B10-A6B8-DBD4-4755-5527C0BB512D}"/>
              </a:ext>
            </a:extLst>
          </p:cNvPr>
          <p:cNvSpPr txBox="1"/>
          <p:nvPr/>
        </p:nvSpPr>
        <p:spPr>
          <a:xfrm>
            <a:off x="1175657" y="1376180"/>
            <a:ext cx="9361715" cy="4401205"/>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161616"/>
                </a:solidFill>
                <a:effectLst/>
                <a:latin typeface="Segoe UI" panose="020B0502040204020203" pitchFamily="34" charset="0"/>
              </a:rPr>
              <a:t>Custom prompts enable makers to use generative AI models addressing various types of content generation scenarios. These models use their default knowledge included in their training data to answer. However, this knowledge isn't sufficient to deal with use cases requiring business specific data context.</a:t>
            </a:r>
            <a:endParaRPr lang="en-US" sz="2000" dirty="0"/>
          </a:p>
          <a:p>
            <a:pPr marL="342900" indent="-342900">
              <a:buFont typeface="Arial" panose="020B0604020202020204" pitchFamily="34" charset="0"/>
              <a:buChar char="•"/>
            </a:pPr>
            <a:endParaRPr lang="en-US" sz="2000" b="0" i="0" dirty="0">
              <a:solidFill>
                <a:srgbClr val="161616"/>
              </a:solidFill>
              <a:effectLst/>
              <a:latin typeface="Segoe UI" panose="020B0502040204020203" pitchFamily="34" charset="0"/>
            </a:endParaRPr>
          </a:p>
          <a:p>
            <a:pPr marL="342900" indent="-342900">
              <a:buFont typeface="Arial" panose="020B0604020202020204" pitchFamily="34" charset="0"/>
              <a:buChar char="•"/>
            </a:pPr>
            <a:r>
              <a:rPr lang="en-US" sz="2000" b="0" i="0" dirty="0">
                <a:solidFill>
                  <a:srgbClr val="161616"/>
                </a:solidFill>
                <a:effectLst/>
                <a:latin typeface="Segoe UI" panose="020B0502040204020203" pitchFamily="34" charset="0"/>
              </a:rPr>
              <a:t>Makers can use the </a:t>
            </a:r>
            <a:r>
              <a:rPr lang="en-US" sz="2000" b="1" i="0" dirty="0">
                <a:solidFill>
                  <a:srgbClr val="161616"/>
                </a:solidFill>
                <a:effectLst/>
                <a:latin typeface="Segoe UI" panose="020B0502040204020203" pitchFamily="34" charset="0"/>
              </a:rPr>
              <a:t>Data used</a:t>
            </a:r>
            <a:r>
              <a:rPr lang="en-US" sz="2000" b="0" i="0" dirty="0">
                <a:solidFill>
                  <a:srgbClr val="161616"/>
                </a:solidFill>
                <a:effectLst/>
                <a:latin typeface="Segoe UI" panose="020B0502040204020203" pitchFamily="34" charset="0"/>
              </a:rPr>
              <a:t> option to select one or several Dataverse tables. The fields in these tables are used by the generative model to get more knowledge while answering based on the custom prompt defined and inputs provided.</a:t>
            </a:r>
          </a:p>
          <a:p>
            <a:pPr marL="342900" indent="-342900">
              <a:buFont typeface="Arial" panose="020B0604020202020204" pitchFamily="34" charset="0"/>
              <a:buChar char="•"/>
            </a:pPr>
            <a:endParaRPr lang="en-US" sz="2000" dirty="0">
              <a:solidFill>
                <a:srgbClr val="161616"/>
              </a:solidFill>
              <a:latin typeface="Segoe UI" panose="020B0502040204020203" pitchFamily="34" charset="0"/>
            </a:endParaRPr>
          </a:p>
          <a:p>
            <a:pPr marL="342900" indent="-342900">
              <a:buFont typeface="Arial" panose="020B0604020202020204" pitchFamily="34" charset="0"/>
              <a:buChar char="•"/>
            </a:pPr>
            <a:r>
              <a:rPr lang="en-US" sz="2000" b="0" i="0" dirty="0">
                <a:solidFill>
                  <a:srgbClr val="161616"/>
                </a:solidFill>
                <a:effectLst/>
                <a:latin typeface="Segoe UI" panose="020B0502040204020203" pitchFamily="34" charset="0"/>
              </a:rPr>
              <a:t>You can filter the data, which is retrieved by expanding the table and selecting the filtered field and </a:t>
            </a:r>
            <a:r>
              <a:rPr lang="en-US" sz="2000" b="1" i="0" dirty="0">
                <a:solidFill>
                  <a:srgbClr val="161616"/>
                </a:solidFill>
                <a:effectLst/>
                <a:latin typeface="Segoe UI" panose="020B0502040204020203" pitchFamily="34" charset="0"/>
              </a:rPr>
              <a:t>Filter value</a:t>
            </a:r>
            <a:r>
              <a:rPr lang="en-US" sz="2000" b="0" i="0" dirty="0">
                <a:solidFill>
                  <a:srgbClr val="161616"/>
                </a:solidFill>
                <a:effectLst/>
                <a:latin typeface="Segoe UI" panose="020B0502040204020203" pitchFamily="34" charset="0"/>
              </a:rPr>
              <a:t>. The value can be free-form text or an input of the prompt.</a:t>
            </a: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45534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CD816-0E93-07CB-9EF5-4F039DC9E527}"/>
            </a:ext>
          </a:extLst>
        </p:cNvPr>
        <p:cNvGrpSpPr/>
        <p:nvPr/>
      </p:nvGrpSpPr>
      <p:grpSpPr>
        <a:xfrm>
          <a:off x="0" y="0"/>
          <a:ext cx="0" cy="0"/>
          <a:chOff x="0" y="0"/>
          <a:chExt cx="0" cy="0"/>
        </a:xfrm>
      </p:grpSpPr>
      <p:sp>
        <p:nvSpPr>
          <p:cNvPr id="35" name="Title 16">
            <a:extLst>
              <a:ext uri="{FF2B5EF4-FFF2-40B4-BE49-F238E27FC236}">
                <a16:creationId xmlns:a16="http://schemas.microsoft.com/office/drawing/2014/main" id="{DD0B1215-3190-3AA6-9934-435CAAD5CECA}"/>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Use your own data in a prompt</a:t>
            </a:r>
          </a:p>
        </p:txBody>
      </p:sp>
      <p:pic>
        <p:nvPicPr>
          <p:cNvPr id="3" name="Picture 2">
            <a:extLst>
              <a:ext uri="{FF2B5EF4-FFF2-40B4-BE49-F238E27FC236}">
                <a16:creationId xmlns:a16="http://schemas.microsoft.com/office/drawing/2014/main" id="{DD602279-C65F-D0DE-6E35-79D3AAAC85C4}"/>
              </a:ext>
            </a:extLst>
          </p:cNvPr>
          <p:cNvPicPr>
            <a:picLocks noChangeAspect="1"/>
          </p:cNvPicPr>
          <p:nvPr/>
        </p:nvPicPr>
        <p:blipFill>
          <a:blip r:embed="rId2"/>
          <a:stretch>
            <a:fillRect/>
          </a:stretch>
        </p:blipFill>
        <p:spPr>
          <a:xfrm>
            <a:off x="742840" y="1131966"/>
            <a:ext cx="10461171" cy="4930932"/>
          </a:xfrm>
          <a:prstGeom prst="rect">
            <a:avLst/>
          </a:prstGeom>
          <a:ln>
            <a:solidFill>
              <a:schemeClr val="accent2"/>
            </a:solidFill>
          </a:ln>
        </p:spPr>
      </p:pic>
    </p:spTree>
    <p:extLst>
      <p:ext uri="{BB962C8B-B14F-4D97-AF65-F5344CB8AC3E}">
        <p14:creationId xmlns:p14="http://schemas.microsoft.com/office/powerpoint/2010/main" val="210988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03405-B66A-0F0E-443D-756956C71D45}"/>
            </a:ext>
          </a:extLst>
        </p:cNvPr>
        <p:cNvGrpSpPr/>
        <p:nvPr/>
      </p:nvGrpSpPr>
      <p:grpSpPr>
        <a:xfrm>
          <a:off x="0" y="0"/>
          <a:ext cx="0" cy="0"/>
          <a:chOff x="0" y="0"/>
          <a:chExt cx="0" cy="0"/>
        </a:xfrm>
      </p:grpSpPr>
      <p:sp>
        <p:nvSpPr>
          <p:cNvPr id="35" name="Title 16">
            <a:extLst>
              <a:ext uri="{FF2B5EF4-FFF2-40B4-BE49-F238E27FC236}">
                <a16:creationId xmlns:a16="http://schemas.microsoft.com/office/drawing/2014/main" id="{CBCE9B0A-C2CF-49AE-B321-F1199D506526}"/>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Use your own data in a prompt</a:t>
            </a:r>
          </a:p>
        </p:txBody>
      </p:sp>
      <p:sp>
        <p:nvSpPr>
          <p:cNvPr id="3" name="TextBox 2">
            <a:extLst>
              <a:ext uri="{FF2B5EF4-FFF2-40B4-BE49-F238E27FC236}">
                <a16:creationId xmlns:a16="http://schemas.microsoft.com/office/drawing/2014/main" id="{7607E979-92D4-88C7-88C4-5035F44473CB}"/>
              </a:ext>
            </a:extLst>
          </p:cNvPr>
          <p:cNvSpPr txBox="1"/>
          <p:nvPr/>
        </p:nvSpPr>
        <p:spPr>
          <a:xfrm>
            <a:off x="1055914" y="923836"/>
            <a:ext cx="9884229" cy="646331"/>
          </a:xfrm>
          <a:prstGeom prst="rect">
            <a:avLst/>
          </a:prstGeom>
          <a:noFill/>
        </p:spPr>
        <p:txBody>
          <a:bodyPr wrap="square">
            <a:spAutoFit/>
          </a:bodyPr>
          <a:lstStyle/>
          <a:p>
            <a:r>
              <a:rPr lang="en-US" b="0" i="0" dirty="0">
                <a:solidFill>
                  <a:srgbClr val="161616"/>
                </a:solidFill>
                <a:effectLst/>
                <a:latin typeface="Segoe UI" panose="020B0502040204020203" pitchFamily="34" charset="0"/>
              </a:rPr>
              <a:t>You can also insert multiple data and related tables' data references in your prompt and use it with natural language by selecting </a:t>
            </a:r>
            <a:r>
              <a:rPr lang="en-US" b="1" i="0" dirty="0">
                <a:solidFill>
                  <a:srgbClr val="161616"/>
                </a:solidFill>
                <a:effectLst/>
                <a:latin typeface="Segoe UI" panose="020B0502040204020203" pitchFamily="34" charset="0"/>
              </a:rPr>
              <a:t>Insert</a:t>
            </a:r>
            <a:r>
              <a:rPr lang="en-US" b="0" i="0" dirty="0">
                <a:solidFill>
                  <a:srgbClr val="161616"/>
                </a:solidFill>
                <a:effectLst/>
                <a:latin typeface="Segoe UI" panose="020B0502040204020203" pitchFamily="34" charset="0"/>
              </a:rPr>
              <a:t> and navigating through the data and relationships.</a:t>
            </a:r>
            <a:endParaRPr lang="en-US" dirty="0"/>
          </a:p>
        </p:txBody>
      </p:sp>
      <p:pic>
        <p:nvPicPr>
          <p:cNvPr id="4" name="Picture 3">
            <a:extLst>
              <a:ext uri="{FF2B5EF4-FFF2-40B4-BE49-F238E27FC236}">
                <a16:creationId xmlns:a16="http://schemas.microsoft.com/office/drawing/2014/main" id="{698302F1-9B5A-7FE1-A5F8-81D5B67DC55C}"/>
              </a:ext>
            </a:extLst>
          </p:cNvPr>
          <p:cNvPicPr>
            <a:picLocks noChangeAspect="1"/>
          </p:cNvPicPr>
          <p:nvPr/>
        </p:nvPicPr>
        <p:blipFill>
          <a:blip r:embed="rId2"/>
          <a:stretch>
            <a:fillRect/>
          </a:stretch>
        </p:blipFill>
        <p:spPr>
          <a:xfrm>
            <a:off x="1610215" y="1715222"/>
            <a:ext cx="9329928" cy="4416659"/>
          </a:xfrm>
          <a:prstGeom prst="rect">
            <a:avLst/>
          </a:prstGeom>
          <a:ln>
            <a:solidFill>
              <a:schemeClr val="accent2"/>
            </a:solidFill>
          </a:ln>
        </p:spPr>
      </p:pic>
    </p:spTree>
    <p:extLst>
      <p:ext uri="{BB962C8B-B14F-4D97-AF65-F5344CB8AC3E}">
        <p14:creationId xmlns:p14="http://schemas.microsoft.com/office/powerpoint/2010/main" val="306085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357A2-89C6-E262-19F1-9076D97499A1}"/>
            </a:ext>
          </a:extLst>
        </p:cNvPr>
        <p:cNvGrpSpPr/>
        <p:nvPr/>
      </p:nvGrpSpPr>
      <p:grpSpPr>
        <a:xfrm>
          <a:off x="0" y="0"/>
          <a:ext cx="0" cy="0"/>
          <a:chOff x="0" y="0"/>
          <a:chExt cx="0" cy="0"/>
        </a:xfrm>
      </p:grpSpPr>
      <p:sp>
        <p:nvSpPr>
          <p:cNvPr id="35" name="Title 16">
            <a:extLst>
              <a:ext uri="{FF2B5EF4-FFF2-40B4-BE49-F238E27FC236}">
                <a16:creationId xmlns:a16="http://schemas.microsoft.com/office/drawing/2014/main" id="{6AF499CD-8776-AE1F-8ADB-607EC110835F}"/>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Use your own data in a prompt</a:t>
            </a:r>
          </a:p>
        </p:txBody>
      </p:sp>
      <p:pic>
        <p:nvPicPr>
          <p:cNvPr id="4" name="Picture 3">
            <a:extLst>
              <a:ext uri="{FF2B5EF4-FFF2-40B4-BE49-F238E27FC236}">
                <a16:creationId xmlns:a16="http://schemas.microsoft.com/office/drawing/2014/main" id="{30D40308-D133-49EE-03BE-5F0BF115035B}"/>
              </a:ext>
            </a:extLst>
          </p:cNvPr>
          <p:cNvPicPr>
            <a:picLocks noChangeAspect="1"/>
          </p:cNvPicPr>
          <p:nvPr/>
        </p:nvPicPr>
        <p:blipFill>
          <a:blip r:embed="rId2"/>
          <a:stretch>
            <a:fillRect/>
          </a:stretch>
        </p:blipFill>
        <p:spPr>
          <a:xfrm>
            <a:off x="840812" y="1114331"/>
            <a:ext cx="10765971" cy="4984809"/>
          </a:xfrm>
          <a:prstGeom prst="rect">
            <a:avLst/>
          </a:prstGeom>
          <a:ln>
            <a:solidFill>
              <a:schemeClr val="accent2"/>
            </a:solidFill>
          </a:ln>
        </p:spPr>
      </p:pic>
    </p:spTree>
    <p:extLst>
      <p:ext uri="{BB962C8B-B14F-4D97-AF65-F5344CB8AC3E}">
        <p14:creationId xmlns:p14="http://schemas.microsoft.com/office/powerpoint/2010/main" val="20146019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A219B-99C3-3054-C207-DEFE9EAF0761}"/>
            </a:ext>
          </a:extLst>
        </p:cNvPr>
        <p:cNvGrpSpPr/>
        <p:nvPr/>
      </p:nvGrpSpPr>
      <p:grpSpPr>
        <a:xfrm>
          <a:off x="0" y="0"/>
          <a:ext cx="0" cy="0"/>
          <a:chOff x="0" y="0"/>
          <a:chExt cx="0" cy="0"/>
        </a:xfrm>
      </p:grpSpPr>
      <p:sp>
        <p:nvSpPr>
          <p:cNvPr id="35" name="Title 16">
            <a:extLst>
              <a:ext uri="{FF2B5EF4-FFF2-40B4-BE49-F238E27FC236}">
                <a16:creationId xmlns:a16="http://schemas.microsoft.com/office/drawing/2014/main" id="{A3E29334-FDBE-DDD0-C219-9C97FB1AFFBD}"/>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Use your own data in a prompt</a:t>
            </a:r>
          </a:p>
        </p:txBody>
      </p:sp>
      <p:pic>
        <p:nvPicPr>
          <p:cNvPr id="3" name="Picture 2">
            <a:extLst>
              <a:ext uri="{FF2B5EF4-FFF2-40B4-BE49-F238E27FC236}">
                <a16:creationId xmlns:a16="http://schemas.microsoft.com/office/drawing/2014/main" id="{D68E58E0-2696-0C9D-4416-2D37736E32F6}"/>
              </a:ext>
            </a:extLst>
          </p:cNvPr>
          <p:cNvPicPr>
            <a:picLocks noChangeAspect="1"/>
          </p:cNvPicPr>
          <p:nvPr/>
        </p:nvPicPr>
        <p:blipFill>
          <a:blip r:embed="rId2"/>
          <a:stretch>
            <a:fillRect/>
          </a:stretch>
        </p:blipFill>
        <p:spPr>
          <a:xfrm>
            <a:off x="674913" y="980777"/>
            <a:ext cx="11103429" cy="5211428"/>
          </a:xfrm>
          <a:prstGeom prst="rect">
            <a:avLst/>
          </a:prstGeom>
          <a:ln>
            <a:solidFill>
              <a:schemeClr val="accent2"/>
            </a:solidFill>
          </a:ln>
        </p:spPr>
      </p:pic>
    </p:spTree>
    <p:extLst>
      <p:ext uri="{BB962C8B-B14F-4D97-AF65-F5344CB8AC3E}">
        <p14:creationId xmlns:p14="http://schemas.microsoft.com/office/powerpoint/2010/main" val="10098165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68893-0535-68C0-4946-B0446D6CB75E}"/>
            </a:ext>
          </a:extLst>
        </p:cNvPr>
        <p:cNvGrpSpPr/>
        <p:nvPr/>
      </p:nvGrpSpPr>
      <p:grpSpPr>
        <a:xfrm>
          <a:off x="0" y="0"/>
          <a:ext cx="0" cy="0"/>
          <a:chOff x="0" y="0"/>
          <a:chExt cx="0" cy="0"/>
        </a:xfrm>
      </p:grpSpPr>
      <p:sp>
        <p:nvSpPr>
          <p:cNvPr id="35" name="Title 16">
            <a:extLst>
              <a:ext uri="{FF2B5EF4-FFF2-40B4-BE49-F238E27FC236}">
                <a16:creationId xmlns:a16="http://schemas.microsoft.com/office/drawing/2014/main" id="{A8B1A188-F412-59B0-D26C-8418457A21B1}"/>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Change the output of your prompt</a:t>
            </a:r>
          </a:p>
        </p:txBody>
      </p:sp>
      <p:sp>
        <p:nvSpPr>
          <p:cNvPr id="3" name="TextBox 2">
            <a:extLst>
              <a:ext uri="{FF2B5EF4-FFF2-40B4-BE49-F238E27FC236}">
                <a16:creationId xmlns:a16="http://schemas.microsoft.com/office/drawing/2014/main" id="{6FE28664-D4D3-6B01-AA54-A5B48AF2DF6B}"/>
              </a:ext>
            </a:extLst>
          </p:cNvPr>
          <p:cNvSpPr txBox="1"/>
          <p:nvPr/>
        </p:nvSpPr>
        <p:spPr>
          <a:xfrm>
            <a:off x="1219198" y="1274564"/>
            <a:ext cx="9971315" cy="4308872"/>
          </a:xfrm>
          <a:prstGeom prst="rect">
            <a:avLst/>
          </a:prstGeom>
          <a:noFill/>
        </p:spPr>
        <p:txBody>
          <a:bodyPr wrap="square">
            <a:spAutoFit/>
          </a:bodyPr>
          <a:lstStyle/>
          <a:p>
            <a:r>
              <a:rPr lang="en-US" b="0" i="0" dirty="0">
                <a:solidFill>
                  <a:srgbClr val="161616"/>
                </a:solidFill>
                <a:effectLst/>
                <a:latin typeface="Segoe UI" panose="020B0502040204020203" pitchFamily="34" charset="0"/>
              </a:rPr>
              <a:t>By default, the prompt generates text as response. Text can be convenient for many uses cases. However, if the response has several elements that need to be identified individually, the text option can be limited.</a:t>
            </a:r>
          </a:p>
          <a:p>
            <a:endParaRPr lang="en-US" dirty="0">
              <a:solidFill>
                <a:srgbClr val="161616"/>
              </a:solidFill>
              <a:latin typeface="Segoe UI" panose="020B0502040204020203" pitchFamily="34" charset="0"/>
            </a:endParaRPr>
          </a:p>
          <a:p>
            <a:r>
              <a:rPr lang="en-US" b="0" i="0" dirty="0">
                <a:solidFill>
                  <a:srgbClr val="161616"/>
                </a:solidFill>
                <a:effectLst/>
                <a:latin typeface="Segoe UI" panose="020B0502040204020203" pitchFamily="34" charset="0"/>
              </a:rPr>
              <a:t>The JSON output allows you to generate a JSON structure for your prompt response instead of a text. JSON allows an easier processing of responses with multiple elements in Power Automate or Power Apps.</a:t>
            </a:r>
          </a:p>
          <a:p>
            <a:endParaRPr lang="en-US" dirty="0">
              <a:solidFill>
                <a:srgbClr val="161616"/>
              </a:solidFill>
              <a:latin typeface="Segoe UI" panose="020B0502040204020203" pitchFamily="34" charset="0"/>
            </a:endParaRPr>
          </a:p>
          <a:p>
            <a:pPr algn="l"/>
            <a:r>
              <a:rPr lang="en-US" b="0" i="0" dirty="0">
                <a:solidFill>
                  <a:srgbClr val="161616"/>
                </a:solidFill>
                <a:effectLst/>
                <a:latin typeface="Segoe UI" panose="020B0502040204020203" pitchFamily="34" charset="0"/>
              </a:rPr>
              <a:t>To change how the prompt response is rendered, follow these steps:</a:t>
            </a:r>
          </a:p>
          <a:p>
            <a:pPr algn="l"/>
            <a:endParaRPr lang="en-US" b="0" i="0" dirty="0">
              <a:solidFill>
                <a:srgbClr val="161616"/>
              </a:solidFill>
              <a:effectLst/>
              <a:latin typeface="Segoe UI" panose="020B0502040204020203" pitchFamily="34" charset="0"/>
            </a:endParaRPr>
          </a:p>
          <a:p>
            <a:pPr marL="285750" indent="-285750">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On the panel to the right under the </a:t>
            </a:r>
            <a:r>
              <a:rPr lang="en-US" b="1" i="0" dirty="0">
                <a:solidFill>
                  <a:srgbClr val="161616"/>
                </a:solidFill>
                <a:effectLst/>
                <a:latin typeface="Segoe UI" panose="020B0502040204020203" pitchFamily="34" charset="0"/>
              </a:rPr>
              <a:t>Prompt settings</a:t>
            </a:r>
            <a:r>
              <a:rPr lang="en-US" b="0" i="0" dirty="0">
                <a:solidFill>
                  <a:srgbClr val="161616"/>
                </a:solidFill>
                <a:effectLst/>
                <a:latin typeface="Segoe UI" panose="020B0502040204020203" pitchFamily="34" charset="0"/>
              </a:rPr>
              <a:t> heading, select </a:t>
            </a:r>
            <a:r>
              <a:rPr lang="en-US" b="1" i="0" dirty="0">
                <a:solidFill>
                  <a:srgbClr val="161616"/>
                </a:solidFill>
                <a:effectLst/>
                <a:latin typeface="Segoe UI" panose="020B0502040204020203" pitchFamily="34" charset="0"/>
              </a:rPr>
              <a:t>Output</a:t>
            </a:r>
            <a:r>
              <a:rPr lang="en-US" b="0" i="0" dirty="0">
                <a:solidFill>
                  <a:srgbClr val="161616"/>
                </a:solidFill>
                <a:effectLst/>
                <a:latin typeface="Segoe UI" panose="020B0502040204020203" pitchFamily="34" charset="0"/>
              </a:rPr>
              <a:t> &gt; </a:t>
            </a:r>
            <a:r>
              <a:rPr lang="en-US" b="1" i="0" dirty="0">
                <a:solidFill>
                  <a:srgbClr val="161616"/>
                </a:solidFill>
                <a:effectLst/>
                <a:latin typeface="Segoe UI" panose="020B0502040204020203" pitchFamily="34" charset="0"/>
              </a:rPr>
              <a:t>JSON</a:t>
            </a:r>
            <a:r>
              <a:rPr lang="en-US" b="0" i="0" dirty="0">
                <a:solidFill>
                  <a:srgbClr val="161616"/>
                </a:solidFill>
                <a:effectLst/>
                <a:latin typeface="Segoe UI" panose="020B0502040204020203" pitchFamily="34" charset="0"/>
              </a:rPr>
              <a:t>.</a:t>
            </a:r>
          </a:p>
          <a:p>
            <a:pPr marL="285750" indent="-285750"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On the bottom left, select </a:t>
            </a:r>
            <a:r>
              <a:rPr lang="en-US" b="1" i="0" dirty="0">
                <a:solidFill>
                  <a:srgbClr val="161616"/>
                </a:solidFill>
                <a:effectLst/>
                <a:latin typeface="Segoe UI" panose="020B0502040204020203" pitchFamily="34" charset="0"/>
              </a:rPr>
              <a:t>Test prompt</a:t>
            </a:r>
            <a:r>
              <a:rPr lang="en-US" b="0" i="0" dirty="0">
                <a:solidFill>
                  <a:srgbClr val="161616"/>
                </a:solidFill>
                <a:effectLst/>
                <a:latin typeface="Segoe UI" panose="020B0502040204020203" pitchFamily="34" charset="0"/>
              </a:rPr>
              <a:t> to check how your prompt response renders in JSON</a:t>
            </a:r>
          </a:p>
          <a:p>
            <a:endParaRPr lang="en-US" dirty="0"/>
          </a:p>
        </p:txBody>
      </p:sp>
    </p:spTree>
    <p:extLst>
      <p:ext uri="{BB962C8B-B14F-4D97-AF65-F5344CB8AC3E}">
        <p14:creationId xmlns:p14="http://schemas.microsoft.com/office/powerpoint/2010/main" val="31988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8F653-76A5-B42E-1BCF-1B5105485C26}"/>
            </a:ext>
          </a:extLst>
        </p:cNvPr>
        <p:cNvGrpSpPr/>
        <p:nvPr/>
      </p:nvGrpSpPr>
      <p:grpSpPr>
        <a:xfrm>
          <a:off x="0" y="0"/>
          <a:ext cx="0" cy="0"/>
          <a:chOff x="0" y="0"/>
          <a:chExt cx="0" cy="0"/>
        </a:xfrm>
      </p:grpSpPr>
      <p:sp>
        <p:nvSpPr>
          <p:cNvPr id="35" name="Title 16">
            <a:extLst>
              <a:ext uri="{FF2B5EF4-FFF2-40B4-BE49-F238E27FC236}">
                <a16:creationId xmlns:a16="http://schemas.microsoft.com/office/drawing/2014/main" id="{FB3248B0-004B-3E18-153E-2850C8A1DB66}"/>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Change the output of your prompt</a:t>
            </a:r>
          </a:p>
        </p:txBody>
      </p:sp>
      <p:pic>
        <p:nvPicPr>
          <p:cNvPr id="3" name="Picture 2">
            <a:extLst>
              <a:ext uri="{FF2B5EF4-FFF2-40B4-BE49-F238E27FC236}">
                <a16:creationId xmlns:a16="http://schemas.microsoft.com/office/drawing/2014/main" id="{346F5AB3-F24E-0B4B-E6A6-ED29BD7CE178}"/>
              </a:ext>
            </a:extLst>
          </p:cNvPr>
          <p:cNvPicPr>
            <a:picLocks noChangeAspect="1"/>
          </p:cNvPicPr>
          <p:nvPr/>
        </p:nvPicPr>
        <p:blipFill>
          <a:blip r:embed="rId2"/>
          <a:stretch>
            <a:fillRect/>
          </a:stretch>
        </p:blipFill>
        <p:spPr>
          <a:xfrm>
            <a:off x="1173479" y="1003824"/>
            <a:ext cx="9960429" cy="5140208"/>
          </a:xfrm>
          <a:prstGeom prst="rect">
            <a:avLst/>
          </a:prstGeom>
          <a:ln>
            <a:solidFill>
              <a:schemeClr val="accent2"/>
            </a:solidFill>
          </a:ln>
        </p:spPr>
      </p:pic>
    </p:spTree>
    <p:extLst>
      <p:ext uri="{BB962C8B-B14F-4D97-AF65-F5344CB8AC3E}">
        <p14:creationId xmlns:p14="http://schemas.microsoft.com/office/powerpoint/2010/main" val="2833837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ue and white circle with text&#10;&#10;Description automatically generated">
            <a:extLst>
              <a:ext uri="{FF2B5EF4-FFF2-40B4-BE49-F238E27FC236}">
                <a16:creationId xmlns:a16="http://schemas.microsoft.com/office/drawing/2014/main" id="{F9C64E30-561E-6807-421F-22B6DB8D6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20" y="3167122"/>
            <a:ext cx="1427040" cy="1433900"/>
          </a:xfrm>
          <a:prstGeom prst="rect">
            <a:avLst/>
          </a:prstGeom>
        </p:spPr>
      </p:pic>
      <p:pic>
        <p:nvPicPr>
          <p:cNvPr id="10" name="Picture 9" descr="Microsoft Certified: Power Platform Solution Architect Expert badge image. Issued by Microsoft">
            <a:extLst>
              <a:ext uri="{FF2B5EF4-FFF2-40B4-BE49-F238E27FC236}">
                <a16:creationId xmlns:a16="http://schemas.microsoft.com/office/drawing/2014/main" id="{E702EE72-F368-95C2-6452-E0602B70DF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0669" y="3240226"/>
            <a:ext cx="1360796" cy="13607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erson in a yellow shirt&#10;&#10;Description automatically generated">
            <a:extLst>
              <a:ext uri="{FF2B5EF4-FFF2-40B4-BE49-F238E27FC236}">
                <a16:creationId xmlns:a16="http://schemas.microsoft.com/office/drawing/2014/main" id="{0DFA3C4C-79A3-EC1F-4B9F-C42C39AC33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19" y="481933"/>
            <a:ext cx="2398434" cy="2398434"/>
          </a:xfrm>
          <a:prstGeom prst="rect">
            <a:avLst/>
          </a:prstGeom>
        </p:spPr>
      </p:pic>
      <p:pic>
        <p:nvPicPr>
          <p:cNvPr id="12" name="Picture 4" descr="FY25 Power Your AI Transformation with Copilot and the Copilot Stack Participant Badge badge image. Learning. Foundational level. Issued by Microsoft Global Partner Solutions (GPS)">
            <a:extLst>
              <a:ext uri="{FF2B5EF4-FFF2-40B4-BE49-F238E27FC236}">
                <a16:creationId xmlns:a16="http://schemas.microsoft.com/office/drawing/2014/main" id="{343EB6DC-E46A-8C37-64CC-E9DBD933CB5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80669" y="4960882"/>
            <a:ext cx="1415185" cy="14151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MCSE: Business Applications - Certified 2019 badge image. Issued by Microsoft">
            <a:extLst>
              <a:ext uri="{FF2B5EF4-FFF2-40B4-BE49-F238E27FC236}">
                <a16:creationId xmlns:a16="http://schemas.microsoft.com/office/drawing/2014/main" id="{3E4FAD18-78F6-68FB-55CA-36A10BA275B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8979" y="5007388"/>
            <a:ext cx="1446776" cy="1446776"/>
          </a:xfrm>
          <a:prstGeom prst="rect">
            <a:avLst/>
          </a:prstGeom>
          <a:noFill/>
          <a:extLst>
            <a:ext uri="{909E8E84-426E-40DD-AFC4-6F175D3DCCD1}">
              <a14:hiddenFill xmlns:a14="http://schemas.microsoft.com/office/drawing/2010/main">
                <a:solidFill>
                  <a:srgbClr val="FFFFFF"/>
                </a:solidFill>
              </a14:hiddenFill>
            </a:ext>
          </a:extLst>
        </p:spPr>
      </p:pic>
      <p:sp>
        <p:nvSpPr>
          <p:cNvPr id="26" name="Title 4">
            <a:extLst>
              <a:ext uri="{FF2B5EF4-FFF2-40B4-BE49-F238E27FC236}">
                <a16:creationId xmlns:a16="http://schemas.microsoft.com/office/drawing/2014/main" id="{80C0F1C6-166D-E1BA-38FF-4A173FB3BB47}"/>
              </a:ext>
            </a:extLst>
          </p:cNvPr>
          <p:cNvSpPr txBox="1">
            <a:spLocks/>
          </p:cNvSpPr>
          <p:nvPr/>
        </p:nvSpPr>
        <p:spPr>
          <a:xfrm>
            <a:off x="5534225" y="179684"/>
            <a:ext cx="5378450" cy="6044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t>About Me: Vinoth Selvam</a:t>
            </a:r>
          </a:p>
        </p:txBody>
      </p:sp>
      <p:sp>
        <p:nvSpPr>
          <p:cNvPr id="27" name="Text Placeholder 6">
            <a:extLst>
              <a:ext uri="{FF2B5EF4-FFF2-40B4-BE49-F238E27FC236}">
                <a16:creationId xmlns:a16="http://schemas.microsoft.com/office/drawing/2014/main" id="{70EDBFED-6860-F76B-C4E0-95FFF33C69CC}"/>
              </a:ext>
            </a:extLst>
          </p:cNvPr>
          <p:cNvSpPr>
            <a:spLocks noGrp="1"/>
          </p:cNvSpPr>
          <p:nvPr>
            <p:ph type="body" sz="quarter" idx="11"/>
          </p:nvPr>
        </p:nvSpPr>
        <p:spPr>
          <a:xfrm>
            <a:off x="4691036" y="1122839"/>
            <a:ext cx="7064828" cy="5253228"/>
          </a:xfrm>
        </p:spPr>
        <p:txBody>
          <a:bodyPr>
            <a:noAutofit/>
          </a:bodyPr>
          <a:lstStyle/>
          <a:p>
            <a:pPr marL="171450" indent="-171450" algn="just">
              <a:lnSpc>
                <a:spcPct val="105000"/>
              </a:lnSpc>
              <a:spcBef>
                <a:spcPts val="600"/>
              </a:spcBef>
              <a:buClr>
                <a:srgbClr val="339933"/>
              </a:buClr>
              <a:buFont typeface="Arial" panose="020B0604020202020204" pitchFamily="34" charset="0"/>
              <a:buChar char="•"/>
              <a:defRPr/>
            </a:pPr>
            <a:r>
              <a:rPr lang="en-GB" sz="2000" dirty="0">
                <a:latin typeface="Segoe UI Semibold" panose="020B0702040204020203" pitchFamily="34" charset="0"/>
                <a:cs typeface="Segoe UI Semibold" panose="020B0702040204020203" pitchFamily="34" charset="0"/>
              </a:rPr>
              <a:t>12+ years of total experience in IT Industry with major Experience as Microsoft Dynamics 365 CE/CRM Techno-Functional Consultant handling the Functional &amp; Technical aspects in implementation of various Dynamics 365 CE projects across different Industry sectors in Dynamics CE Sales, Service, Field Service and Marketing module.</a:t>
            </a:r>
          </a:p>
          <a:p>
            <a:pPr marL="171450" indent="-171450" algn="just">
              <a:lnSpc>
                <a:spcPct val="105000"/>
              </a:lnSpc>
              <a:spcBef>
                <a:spcPts val="600"/>
              </a:spcBef>
              <a:buClr>
                <a:srgbClr val="339933"/>
              </a:buClr>
              <a:buFont typeface="Arial" panose="020B0604020202020204" pitchFamily="34" charset="0"/>
              <a:buChar char="•"/>
              <a:defRPr/>
            </a:pPr>
            <a:r>
              <a:rPr lang="en-GB" sz="2000" dirty="0">
                <a:latin typeface="Segoe UI Semibold" panose="020B0702040204020203" pitchFamily="34" charset="0"/>
                <a:cs typeface="Segoe UI Semibold" panose="020B0702040204020203" pitchFamily="34" charset="0"/>
              </a:rPr>
              <a:t>10+ Years of hands-on Dynamics 365 CE/CRM implementation and Production support experience working on multiple CRM projects across its full life-cycle. </a:t>
            </a:r>
          </a:p>
          <a:p>
            <a:pPr marL="171450" indent="-171450" algn="just">
              <a:lnSpc>
                <a:spcPct val="105000"/>
              </a:lnSpc>
              <a:spcBef>
                <a:spcPts val="600"/>
              </a:spcBef>
              <a:buClr>
                <a:srgbClr val="339933"/>
              </a:buClr>
              <a:buFont typeface="Arial" panose="020B0604020202020204" pitchFamily="34" charset="0"/>
              <a:buChar char="•"/>
              <a:defRPr/>
            </a:pPr>
            <a:r>
              <a:rPr lang="en-GB" sz="2000" dirty="0">
                <a:latin typeface="Segoe UI Semibold" panose="020B0702040204020203" pitchFamily="34" charset="0"/>
                <a:cs typeface="Segoe UI Semibold" panose="020B0702040204020203" pitchFamily="34" charset="0"/>
              </a:rPr>
              <a:t>Expertise with Microsoft Power Platform for 5+ years in Power Automate Flow, Power BI, Power Apps.</a:t>
            </a:r>
          </a:p>
          <a:p>
            <a:pPr marL="171450" indent="-171450" algn="just">
              <a:lnSpc>
                <a:spcPct val="105000"/>
              </a:lnSpc>
              <a:spcBef>
                <a:spcPts val="600"/>
              </a:spcBef>
              <a:buClr>
                <a:srgbClr val="339933"/>
              </a:buClr>
              <a:buFont typeface="Arial" panose="020B0604020202020204" pitchFamily="34" charset="0"/>
              <a:buChar char="•"/>
              <a:defRPr/>
            </a:pPr>
            <a:r>
              <a:rPr lang="en-GB" sz="2000" dirty="0">
                <a:latin typeface="Segoe UI Semibold" panose="020B0702040204020203" pitchFamily="34" charset="0"/>
                <a:cs typeface="Segoe UI Semibold" panose="020B0702040204020203" pitchFamily="34" charset="0"/>
              </a:rPr>
              <a:t>Recent Experience in Microsoft Copilot and Copilot Studio in building Custom Copilots. </a:t>
            </a:r>
          </a:p>
          <a:p>
            <a:pPr marL="171450" indent="-171450" algn="just">
              <a:lnSpc>
                <a:spcPct val="105000"/>
              </a:lnSpc>
              <a:spcBef>
                <a:spcPts val="600"/>
              </a:spcBef>
              <a:buClr>
                <a:srgbClr val="339933"/>
              </a:buClr>
              <a:buFont typeface="Arial" panose="020B0604020202020204" pitchFamily="34" charset="0"/>
              <a:buChar char="•"/>
              <a:defRPr/>
            </a:pPr>
            <a:r>
              <a:rPr lang="en-GB" sz="2000" dirty="0">
                <a:latin typeface="Segoe UI Semibold" panose="020B0702040204020203" pitchFamily="34" charset="0"/>
                <a:cs typeface="Segoe UI Semibold" panose="020B0702040204020203" pitchFamily="34" charset="0"/>
              </a:rPr>
              <a:t>Currently serving as Technical consultant in Avanade, Singapore.</a:t>
            </a:r>
          </a:p>
          <a:p>
            <a:pPr marL="0" indent="0">
              <a:buNone/>
            </a:pPr>
            <a:endParaRPr lang="en-CA" sz="20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79128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6903D-BC88-D12C-5F88-5D020F93E9C7}"/>
            </a:ext>
          </a:extLst>
        </p:cNvPr>
        <p:cNvGrpSpPr/>
        <p:nvPr/>
      </p:nvGrpSpPr>
      <p:grpSpPr>
        <a:xfrm>
          <a:off x="0" y="0"/>
          <a:ext cx="0" cy="0"/>
          <a:chOff x="0" y="0"/>
          <a:chExt cx="0" cy="0"/>
        </a:xfrm>
      </p:grpSpPr>
      <p:sp>
        <p:nvSpPr>
          <p:cNvPr id="35" name="Title 16">
            <a:extLst>
              <a:ext uri="{FF2B5EF4-FFF2-40B4-BE49-F238E27FC236}">
                <a16:creationId xmlns:a16="http://schemas.microsoft.com/office/drawing/2014/main" id="{9F3A98F1-FA84-FD13-6174-1E6E99AE1D6D}"/>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Use your prompt actions in Copilot Studio</a:t>
            </a:r>
          </a:p>
        </p:txBody>
      </p:sp>
      <p:sp>
        <p:nvSpPr>
          <p:cNvPr id="3" name="TextBox 2">
            <a:extLst>
              <a:ext uri="{FF2B5EF4-FFF2-40B4-BE49-F238E27FC236}">
                <a16:creationId xmlns:a16="http://schemas.microsoft.com/office/drawing/2014/main" id="{E95306E6-7122-7517-ABDE-B0D4B367E9CD}"/>
              </a:ext>
            </a:extLst>
          </p:cNvPr>
          <p:cNvSpPr txBox="1"/>
          <p:nvPr/>
        </p:nvSpPr>
        <p:spPr>
          <a:xfrm>
            <a:off x="990600" y="1323745"/>
            <a:ext cx="10616183" cy="4216539"/>
          </a:xfrm>
          <a:prstGeom prst="rect">
            <a:avLst/>
          </a:prstGeom>
          <a:noFill/>
        </p:spPr>
        <p:txBody>
          <a:bodyPr wrap="square">
            <a:spAutoFit/>
          </a:bodyPr>
          <a:lstStyle/>
          <a:p>
            <a:pPr algn="l"/>
            <a:r>
              <a:rPr lang="en-US" b="0" i="0" dirty="0">
                <a:solidFill>
                  <a:srgbClr val="161616"/>
                </a:solidFill>
                <a:effectLst/>
                <a:latin typeface="Segoe UI" panose="020B0502040204020203" pitchFamily="34" charset="0"/>
              </a:rPr>
              <a:t>Prompt actions are one of the ways to extend Microsoft Copilots. They do this by creating business specific natural language actions. The actions are interpreted by the GPT model to perform the necessary action as instructed. </a:t>
            </a:r>
          </a:p>
          <a:p>
            <a:pPr algn="l"/>
            <a:endParaRPr lang="en-US" dirty="0">
              <a:solidFill>
                <a:srgbClr val="161616"/>
              </a:solidFill>
              <a:latin typeface="Segoe UI" panose="020B0502040204020203" pitchFamily="34" charset="0"/>
            </a:endParaRPr>
          </a:p>
          <a:p>
            <a:pPr algn="l"/>
            <a:r>
              <a:rPr lang="en-US" b="0" i="0" dirty="0">
                <a:solidFill>
                  <a:srgbClr val="161616"/>
                </a:solidFill>
                <a:effectLst/>
                <a:latin typeface="Segoe UI" panose="020B0502040204020203" pitchFamily="34" charset="0"/>
              </a:rPr>
              <a:t>These actions are wrapped within a AI plugin definition, which copilots can invoke at runtime when a matching intent or utterance is encountered.</a:t>
            </a:r>
          </a:p>
          <a:p>
            <a:pPr algn="l"/>
            <a:endParaRPr lang="en-US" b="0" i="0" dirty="0">
              <a:solidFill>
                <a:srgbClr val="161616"/>
              </a:solidFill>
              <a:effectLst/>
              <a:latin typeface="Segoe UI" panose="020B0502040204020203" pitchFamily="34" charset="0"/>
            </a:endParaRPr>
          </a:p>
          <a:p>
            <a:pPr algn="l">
              <a:spcBef>
                <a:spcPts val="1200"/>
              </a:spcBef>
              <a:spcAft>
                <a:spcPts val="1200"/>
              </a:spcAft>
              <a:buFont typeface="+mj-lt"/>
              <a:buAutoNum type="arabicPeriod"/>
            </a:pPr>
            <a:r>
              <a:rPr lang="en-US" b="0" i="0" dirty="0">
                <a:solidFill>
                  <a:srgbClr val="161616"/>
                </a:solidFill>
                <a:effectLst/>
                <a:latin typeface="Segoe UI" panose="020B0502040204020203" pitchFamily="34" charset="0"/>
              </a:rPr>
              <a:t>Sign in to </a:t>
            </a:r>
            <a:r>
              <a:rPr lang="en-US" b="0" i="0" u="none" strike="noStrike" dirty="0">
                <a:solidFill>
                  <a:srgbClr val="161616"/>
                </a:solidFill>
                <a:effectLst/>
                <a:latin typeface="Segoe UI" panose="020B0502040204020203" pitchFamily="34" charset="0"/>
                <a:hlinkClick r:id="rId2"/>
              </a:rPr>
              <a:t>Copilot Studio</a:t>
            </a:r>
            <a:r>
              <a:rPr lang="en-US" b="0" i="0" dirty="0">
                <a:solidFill>
                  <a:srgbClr val="161616"/>
                </a:solidFill>
                <a:effectLst/>
                <a:latin typeface="Segoe UI" panose="020B0502040204020203" pitchFamily="34" charset="0"/>
              </a:rPr>
              <a:t>.</a:t>
            </a:r>
          </a:p>
          <a:p>
            <a:pPr algn="l">
              <a:spcBef>
                <a:spcPts val="1200"/>
              </a:spcBef>
              <a:spcAft>
                <a:spcPts val="1200"/>
              </a:spcAft>
              <a:buFont typeface="+mj-lt"/>
              <a:buAutoNum type="arabicPeriod"/>
            </a:pPr>
            <a:r>
              <a:rPr lang="en-US" b="0" i="0" dirty="0">
                <a:solidFill>
                  <a:srgbClr val="161616"/>
                </a:solidFill>
                <a:effectLst/>
                <a:latin typeface="Segoe UI" panose="020B0502040204020203" pitchFamily="34" charset="0"/>
              </a:rPr>
              <a:t>From the left navigation menu, select </a:t>
            </a:r>
            <a:r>
              <a:rPr lang="en-US" b="1" i="0" dirty="0">
                <a:solidFill>
                  <a:srgbClr val="161616"/>
                </a:solidFill>
                <a:effectLst/>
                <a:latin typeface="Segoe UI" panose="020B0502040204020203" pitchFamily="34" charset="0"/>
              </a:rPr>
              <a:t>Create New Agent </a:t>
            </a:r>
            <a:r>
              <a:rPr lang="en-US" i="0" dirty="0">
                <a:solidFill>
                  <a:srgbClr val="161616"/>
                </a:solidFill>
                <a:effectLst/>
                <a:latin typeface="Segoe UI" panose="020B0502040204020203" pitchFamily="34" charset="0"/>
              </a:rPr>
              <a:t>or Open existing Agent</a:t>
            </a:r>
            <a:r>
              <a:rPr lang="en-US" b="0" i="0" dirty="0">
                <a:solidFill>
                  <a:srgbClr val="161616"/>
                </a:solidFill>
                <a:effectLst/>
                <a:latin typeface="Segoe UI" panose="020B0502040204020203" pitchFamily="34" charset="0"/>
              </a:rPr>
              <a:t>.</a:t>
            </a:r>
          </a:p>
          <a:p>
            <a:pPr algn="l">
              <a:spcBef>
                <a:spcPts val="1200"/>
              </a:spcBef>
              <a:spcAft>
                <a:spcPts val="1200"/>
              </a:spcAft>
              <a:buFont typeface="+mj-lt"/>
              <a:buAutoNum type="arabicPeriod"/>
            </a:pPr>
            <a:r>
              <a:rPr lang="en-US" dirty="0">
                <a:solidFill>
                  <a:srgbClr val="161616"/>
                </a:solidFill>
                <a:latin typeface="Segoe UI" panose="020B0502040204020203" pitchFamily="34" charset="0"/>
              </a:rPr>
              <a:t>Navigate to </a:t>
            </a:r>
            <a:r>
              <a:rPr lang="en-US" b="1" dirty="0">
                <a:solidFill>
                  <a:srgbClr val="161616"/>
                </a:solidFill>
                <a:latin typeface="Segoe UI" panose="020B0502040204020203" pitchFamily="34" charset="0"/>
              </a:rPr>
              <a:t>Actions</a:t>
            </a:r>
            <a:r>
              <a:rPr lang="en-US" dirty="0">
                <a:solidFill>
                  <a:srgbClr val="161616"/>
                </a:solidFill>
                <a:latin typeface="Segoe UI" panose="020B0502040204020203" pitchFamily="34" charset="0"/>
              </a:rPr>
              <a:t> tab.</a:t>
            </a:r>
            <a:r>
              <a:rPr lang="en-US" b="0" i="0" dirty="0">
                <a:solidFill>
                  <a:srgbClr val="161616"/>
                </a:solidFill>
                <a:effectLst/>
                <a:latin typeface="Segoe UI" panose="020B0502040204020203" pitchFamily="34" charset="0"/>
              </a:rPr>
              <a:t>.</a:t>
            </a:r>
          </a:p>
          <a:p>
            <a:pPr algn="l">
              <a:spcBef>
                <a:spcPts val="1200"/>
              </a:spcBef>
              <a:spcAft>
                <a:spcPts val="1200"/>
              </a:spcAft>
              <a:buFont typeface="+mj-lt"/>
              <a:buAutoNum type="arabicPeriod"/>
            </a:pPr>
            <a:r>
              <a:rPr lang="en-US" b="0" i="0" dirty="0">
                <a:solidFill>
                  <a:srgbClr val="161616"/>
                </a:solidFill>
                <a:effectLst/>
                <a:latin typeface="Segoe UI" panose="020B0502040204020203" pitchFamily="34" charset="0"/>
              </a:rPr>
              <a:t>The </a:t>
            </a:r>
            <a:r>
              <a:rPr lang="en-US" b="1" i="0" dirty="0">
                <a:solidFill>
                  <a:srgbClr val="161616"/>
                </a:solidFill>
                <a:effectLst/>
                <a:latin typeface="Segoe UI" panose="020B0502040204020203" pitchFamily="34" charset="0"/>
              </a:rPr>
              <a:t>Add an action</a:t>
            </a:r>
            <a:r>
              <a:rPr lang="en-US" b="0" i="0" dirty="0">
                <a:solidFill>
                  <a:srgbClr val="161616"/>
                </a:solidFill>
                <a:effectLst/>
                <a:latin typeface="Segoe UI" panose="020B0502040204020203" pitchFamily="34" charset="0"/>
              </a:rPr>
              <a:t> wizard opens.</a:t>
            </a:r>
          </a:p>
        </p:txBody>
      </p:sp>
    </p:spTree>
    <p:extLst>
      <p:ext uri="{BB962C8B-B14F-4D97-AF65-F5344CB8AC3E}">
        <p14:creationId xmlns:p14="http://schemas.microsoft.com/office/powerpoint/2010/main" val="3410441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ED23F-33E1-CB3C-D98A-7E46E03F7FBC}"/>
            </a:ext>
          </a:extLst>
        </p:cNvPr>
        <p:cNvGrpSpPr/>
        <p:nvPr/>
      </p:nvGrpSpPr>
      <p:grpSpPr>
        <a:xfrm>
          <a:off x="0" y="0"/>
          <a:ext cx="0" cy="0"/>
          <a:chOff x="0" y="0"/>
          <a:chExt cx="0" cy="0"/>
        </a:xfrm>
      </p:grpSpPr>
      <p:sp>
        <p:nvSpPr>
          <p:cNvPr id="35" name="Title 16">
            <a:extLst>
              <a:ext uri="{FF2B5EF4-FFF2-40B4-BE49-F238E27FC236}">
                <a16:creationId xmlns:a16="http://schemas.microsoft.com/office/drawing/2014/main" id="{2B2AFDBC-78C8-99B9-FF4E-A6C44895C889}"/>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Use your prompt actions in Copilot Studio</a:t>
            </a:r>
          </a:p>
        </p:txBody>
      </p:sp>
      <p:pic>
        <p:nvPicPr>
          <p:cNvPr id="3" name="Picture 2">
            <a:extLst>
              <a:ext uri="{FF2B5EF4-FFF2-40B4-BE49-F238E27FC236}">
                <a16:creationId xmlns:a16="http://schemas.microsoft.com/office/drawing/2014/main" id="{88EF0DA2-138E-7798-7561-E8E698BCF488}"/>
              </a:ext>
            </a:extLst>
          </p:cNvPr>
          <p:cNvPicPr>
            <a:picLocks noChangeAspect="1"/>
          </p:cNvPicPr>
          <p:nvPr/>
        </p:nvPicPr>
        <p:blipFill>
          <a:blip r:embed="rId2"/>
          <a:stretch>
            <a:fillRect/>
          </a:stretch>
        </p:blipFill>
        <p:spPr>
          <a:xfrm>
            <a:off x="1426029" y="1167141"/>
            <a:ext cx="9695248" cy="5242957"/>
          </a:xfrm>
          <a:prstGeom prst="rect">
            <a:avLst/>
          </a:prstGeom>
          <a:ln>
            <a:solidFill>
              <a:schemeClr val="accent2"/>
            </a:solidFill>
          </a:ln>
        </p:spPr>
      </p:pic>
    </p:spTree>
    <p:extLst>
      <p:ext uri="{BB962C8B-B14F-4D97-AF65-F5344CB8AC3E}">
        <p14:creationId xmlns:p14="http://schemas.microsoft.com/office/powerpoint/2010/main" val="17309841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AE9D3-1AB2-68F3-206E-C3D2544C69B9}"/>
            </a:ext>
          </a:extLst>
        </p:cNvPr>
        <p:cNvGrpSpPr/>
        <p:nvPr/>
      </p:nvGrpSpPr>
      <p:grpSpPr>
        <a:xfrm>
          <a:off x="0" y="0"/>
          <a:ext cx="0" cy="0"/>
          <a:chOff x="0" y="0"/>
          <a:chExt cx="0" cy="0"/>
        </a:xfrm>
      </p:grpSpPr>
      <p:sp>
        <p:nvSpPr>
          <p:cNvPr id="35" name="Title 16">
            <a:extLst>
              <a:ext uri="{FF2B5EF4-FFF2-40B4-BE49-F238E27FC236}">
                <a16:creationId xmlns:a16="http://schemas.microsoft.com/office/drawing/2014/main" id="{515589D3-653D-016D-3623-27E90F8D9A0F}"/>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Add a prompt to a topic node</a:t>
            </a:r>
          </a:p>
        </p:txBody>
      </p:sp>
      <p:sp>
        <p:nvSpPr>
          <p:cNvPr id="4" name="TextBox 3">
            <a:extLst>
              <a:ext uri="{FF2B5EF4-FFF2-40B4-BE49-F238E27FC236}">
                <a16:creationId xmlns:a16="http://schemas.microsoft.com/office/drawing/2014/main" id="{8608BCD3-1248-0535-D364-1FD3B66B5F3F}"/>
              </a:ext>
            </a:extLst>
          </p:cNvPr>
          <p:cNvSpPr txBox="1"/>
          <p:nvPr/>
        </p:nvSpPr>
        <p:spPr>
          <a:xfrm>
            <a:off x="870857" y="1613118"/>
            <a:ext cx="4920343" cy="3631763"/>
          </a:xfrm>
          <a:prstGeom prst="rect">
            <a:avLst/>
          </a:prstGeom>
          <a:noFill/>
        </p:spPr>
        <p:txBody>
          <a:bodyPr wrap="square">
            <a:spAutoFit/>
          </a:bodyPr>
          <a:lstStyle/>
          <a:p>
            <a:pPr algn="l"/>
            <a:r>
              <a:rPr lang="en-US" b="0" i="0" dirty="0">
                <a:solidFill>
                  <a:srgbClr val="161616"/>
                </a:solidFill>
                <a:effectLst/>
                <a:latin typeface="Segoe UI" panose="020B0502040204020203" pitchFamily="34" charset="0"/>
              </a:rPr>
              <a:t>To guide the copilot's responses in a semi-scripted conversation, add a prompt to a topic node. After you create your custom copilot, you can insert a node prompt in a topic.</a:t>
            </a:r>
          </a:p>
          <a:p>
            <a:pPr algn="l"/>
            <a:endParaRPr lang="en-US" b="0" i="0" dirty="0">
              <a:solidFill>
                <a:srgbClr val="161616"/>
              </a:solidFill>
              <a:effectLst/>
              <a:latin typeface="Segoe UI" panose="020B0502040204020203" pitchFamily="34" charset="0"/>
            </a:endParaRPr>
          </a:p>
          <a:p>
            <a:pPr algn="l">
              <a:spcBef>
                <a:spcPts val="1200"/>
              </a:spcBef>
              <a:spcAft>
                <a:spcPts val="1200"/>
              </a:spcAft>
              <a:buFont typeface="+mj-lt"/>
              <a:buAutoNum type="arabicPeriod"/>
            </a:pPr>
            <a:r>
              <a:rPr lang="en-US" b="0" i="0" dirty="0">
                <a:solidFill>
                  <a:srgbClr val="161616"/>
                </a:solidFill>
                <a:effectLst/>
                <a:latin typeface="Segoe UI" panose="020B0502040204020203" pitchFamily="34" charset="0"/>
              </a:rPr>
              <a:t>On the left navigation menu, select </a:t>
            </a:r>
            <a:r>
              <a:rPr lang="en-US" b="1" i="0" dirty="0">
                <a:solidFill>
                  <a:srgbClr val="161616"/>
                </a:solidFill>
                <a:effectLst/>
                <a:latin typeface="Segoe UI" panose="020B0502040204020203" pitchFamily="34" charset="0"/>
              </a:rPr>
              <a:t>Copilots</a:t>
            </a:r>
            <a:r>
              <a:rPr lang="en-US" b="0" i="0" dirty="0">
                <a:solidFill>
                  <a:srgbClr val="161616"/>
                </a:solidFill>
                <a:effectLst/>
                <a:latin typeface="Segoe UI" panose="020B0502040204020203" pitchFamily="34" charset="0"/>
              </a:rPr>
              <a:t>, and then select your custom copilot.</a:t>
            </a:r>
          </a:p>
          <a:p>
            <a:pPr algn="l">
              <a:spcBef>
                <a:spcPts val="1200"/>
              </a:spcBef>
              <a:spcAft>
                <a:spcPts val="1200"/>
              </a:spcAft>
              <a:buFont typeface="+mj-lt"/>
              <a:buAutoNum type="arabicPeriod"/>
            </a:pPr>
            <a:r>
              <a:rPr lang="en-US" b="0" i="0" dirty="0">
                <a:solidFill>
                  <a:srgbClr val="161616"/>
                </a:solidFill>
                <a:effectLst/>
                <a:latin typeface="Segoe UI" panose="020B0502040204020203" pitchFamily="34" charset="0"/>
              </a:rPr>
              <a:t>On the menu at the top of the screen, select </a:t>
            </a:r>
            <a:r>
              <a:rPr lang="en-US" b="1" i="0" dirty="0">
                <a:solidFill>
                  <a:srgbClr val="161616"/>
                </a:solidFill>
                <a:effectLst/>
                <a:latin typeface="Segoe UI" panose="020B0502040204020203" pitchFamily="34" charset="0"/>
              </a:rPr>
              <a:t>Topics</a:t>
            </a:r>
            <a:r>
              <a:rPr lang="en-US" b="0" i="0" dirty="0">
                <a:solidFill>
                  <a:srgbClr val="161616"/>
                </a:solidFill>
                <a:effectLst/>
                <a:latin typeface="Segoe UI" panose="020B0502040204020203" pitchFamily="34" charset="0"/>
              </a:rPr>
              <a:t> &gt; </a:t>
            </a:r>
            <a:r>
              <a:rPr lang="en-US" b="1" i="0" dirty="0">
                <a:solidFill>
                  <a:srgbClr val="161616"/>
                </a:solidFill>
                <a:effectLst/>
                <a:latin typeface="Segoe UI" panose="020B0502040204020203" pitchFamily="34" charset="0"/>
              </a:rPr>
              <a:t>Add a topic</a:t>
            </a:r>
            <a:r>
              <a:rPr lang="en-US" b="0" i="0" dirty="0">
                <a:solidFill>
                  <a:srgbClr val="161616"/>
                </a:solidFill>
                <a:effectLst/>
                <a:latin typeface="Segoe UI" panose="020B0502040204020203" pitchFamily="34" charset="0"/>
              </a:rPr>
              <a:t>.</a:t>
            </a:r>
          </a:p>
          <a:p>
            <a:pPr algn="l">
              <a:spcBef>
                <a:spcPts val="1200"/>
              </a:spcBef>
              <a:spcAft>
                <a:spcPts val="1200"/>
              </a:spcAft>
              <a:buFont typeface="+mj-lt"/>
              <a:buAutoNum type="arabicPeriod"/>
            </a:pPr>
            <a:r>
              <a:rPr lang="en-US" b="0" i="0" dirty="0">
                <a:solidFill>
                  <a:srgbClr val="161616"/>
                </a:solidFill>
                <a:effectLst/>
                <a:latin typeface="Segoe UI" panose="020B0502040204020203" pitchFamily="34" charset="0"/>
              </a:rPr>
              <a:t>Select </a:t>
            </a:r>
            <a:r>
              <a:rPr lang="en-US" b="1" i="0" dirty="0">
                <a:solidFill>
                  <a:srgbClr val="161616"/>
                </a:solidFill>
                <a:effectLst/>
                <a:latin typeface="Segoe UI" panose="020B0502040204020203" pitchFamily="34" charset="0"/>
              </a:rPr>
              <a:t>From blank</a:t>
            </a:r>
            <a:r>
              <a:rPr lang="en-US" b="0" i="0" dirty="0">
                <a:solidFill>
                  <a:srgbClr val="161616"/>
                </a:solidFill>
                <a:effectLst/>
                <a:latin typeface="Segoe UI" panose="020B0502040204020203" pitchFamily="34" charset="0"/>
              </a:rPr>
              <a:t> &gt; </a:t>
            </a:r>
            <a:r>
              <a:rPr lang="en-US" b="1" i="0" dirty="0">
                <a:solidFill>
                  <a:srgbClr val="161616"/>
                </a:solidFill>
                <a:effectLst/>
                <a:latin typeface="Segoe UI" panose="020B0502040204020203" pitchFamily="34" charset="0"/>
              </a:rPr>
              <a:t>Add node</a:t>
            </a:r>
            <a:r>
              <a:rPr lang="en-US" b="0" i="0" dirty="0">
                <a:solidFill>
                  <a:srgbClr val="161616"/>
                </a:solidFill>
                <a:effectLst/>
                <a:latin typeface="Segoe UI" panose="020B0502040204020203" pitchFamily="34" charset="0"/>
              </a:rPr>
              <a:t>.</a:t>
            </a:r>
          </a:p>
        </p:txBody>
      </p:sp>
      <p:pic>
        <p:nvPicPr>
          <p:cNvPr id="1028" name="Picture 4" descr="Screenshot of how to add a node.">
            <a:extLst>
              <a:ext uri="{FF2B5EF4-FFF2-40B4-BE49-F238E27FC236}">
                <a16:creationId xmlns:a16="http://schemas.microsoft.com/office/drawing/2014/main" id="{E324164A-3611-D252-FAFA-1FD65CE8B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613117"/>
            <a:ext cx="5417211" cy="3631763"/>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510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42D63-5AA2-390F-A9A1-F19DA6550A2A}"/>
            </a:ext>
          </a:extLst>
        </p:cNvPr>
        <p:cNvGrpSpPr/>
        <p:nvPr/>
      </p:nvGrpSpPr>
      <p:grpSpPr>
        <a:xfrm>
          <a:off x="0" y="0"/>
          <a:ext cx="0" cy="0"/>
          <a:chOff x="0" y="0"/>
          <a:chExt cx="0" cy="0"/>
        </a:xfrm>
      </p:grpSpPr>
      <p:sp>
        <p:nvSpPr>
          <p:cNvPr id="35" name="Title 16">
            <a:extLst>
              <a:ext uri="{FF2B5EF4-FFF2-40B4-BE49-F238E27FC236}">
                <a16:creationId xmlns:a16="http://schemas.microsoft.com/office/drawing/2014/main" id="{CEE7E4B7-37A6-F98C-7A61-89777983CAB1}"/>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Add a prompt to a topic node</a:t>
            </a:r>
          </a:p>
        </p:txBody>
      </p:sp>
      <p:pic>
        <p:nvPicPr>
          <p:cNvPr id="3" name="Picture 2">
            <a:extLst>
              <a:ext uri="{FF2B5EF4-FFF2-40B4-BE49-F238E27FC236}">
                <a16:creationId xmlns:a16="http://schemas.microsoft.com/office/drawing/2014/main" id="{2EAE2B0E-5AF6-1430-DB92-85F41ECA4872}"/>
              </a:ext>
            </a:extLst>
          </p:cNvPr>
          <p:cNvPicPr>
            <a:picLocks noChangeAspect="1"/>
          </p:cNvPicPr>
          <p:nvPr/>
        </p:nvPicPr>
        <p:blipFill>
          <a:blip r:embed="rId2"/>
          <a:stretch>
            <a:fillRect/>
          </a:stretch>
        </p:blipFill>
        <p:spPr>
          <a:xfrm>
            <a:off x="2275115" y="976229"/>
            <a:ext cx="8145214" cy="5309370"/>
          </a:xfrm>
          <a:prstGeom prst="rect">
            <a:avLst/>
          </a:prstGeom>
          <a:ln>
            <a:solidFill>
              <a:schemeClr val="accent2"/>
            </a:solidFill>
          </a:ln>
        </p:spPr>
      </p:pic>
    </p:spTree>
    <p:extLst>
      <p:ext uri="{BB962C8B-B14F-4D97-AF65-F5344CB8AC3E}">
        <p14:creationId xmlns:p14="http://schemas.microsoft.com/office/powerpoint/2010/main" val="1907137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FDB12-419E-8749-1A66-EB24BC0139C5}"/>
            </a:ext>
          </a:extLst>
        </p:cNvPr>
        <p:cNvGrpSpPr/>
        <p:nvPr/>
      </p:nvGrpSpPr>
      <p:grpSpPr>
        <a:xfrm>
          <a:off x="0" y="0"/>
          <a:ext cx="0" cy="0"/>
          <a:chOff x="0" y="0"/>
          <a:chExt cx="0" cy="0"/>
        </a:xfrm>
      </p:grpSpPr>
      <p:sp>
        <p:nvSpPr>
          <p:cNvPr id="35" name="Title 16">
            <a:extLst>
              <a:ext uri="{FF2B5EF4-FFF2-40B4-BE49-F238E27FC236}">
                <a16:creationId xmlns:a16="http://schemas.microsoft.com/office/drawing/2014/main" id="{79F1F775-45C8-CAD3-89F9-B1E55C3141B5}"/>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Add a prompt to a topic node</a:t>
            </a:r>
          </a:p>
        </p:txBody>
      </p:sp>
      <p:pic>
        <p:nvPicPr>
          <p:cNvPr id="4" name="Picture 3">
            <a:extLst>
              <a:ext uri="{FF2B5EF4-FFF2-40B4-BE49-F238E27FC236}">
                <a16:creationId xmlns:a16="http://schemas.microsoft.com/office/drawing/2014/main" id="{7C559D96-C10F-8538-3D12-6B6DC6B18C20}"/>
              </a:ext>
            </a:extLst>
          </p:cNvPr>
          <p:cNvPicPr>
            <a:picLocks noChangeAspect="1"/>
          </p:cNvPicPr>
          <p:nvPr/>
        </p:nvPicPr>
        <p:blipFill>
          <a:blip r:embed="rId2"/>
          <a:stretch>
            <a:fillRect/>
          </a:stretch>
        </p:blipFill>
        <p:spPr>
          <a:xfrm>
            <a:off x="7951412" y="1099457"/>
            <a:ext cx="3334629" cy="5033703"/>
          </a:xfrm>
          <a:prstGeom prst="rect">
            <a:avLst/>
          </a:prstGeom>
          <a:ln>
            <a:solidFill>
              <a:schemeClr val="accent2"/>
            </a:solidFill>
          </a:ln>
        </p:spPr>
      </p:pic>
      <p:pic>
        <p:nvPicPr>
          <p:cNvPr id="6" name="Picture 5">
            <a:extLst>
              <a:ext uri="{FF2B5EF4-FFF2-40B4-BE49-F238E27FC236}">
                <a16:creationId xmlns:a16="http://schemas.microsoft.com/office/drawing/2014/main" id="{2E253423-C27F-8F1F-E4D1-92AFF955FB84}"/>
              </a:ext>
            </a:extLst>
          </p:cNvPr>
          <p:cNvPicPr>
            <a:picLocks noChangeAspect="1"/>
          </p:cNvPicPr>
          <p:nvPr/>
        </p:nvPicPr>
        <p:blipFill>
          <a:blip r:embed="rId3"/>
          <a:stretch>
            <a:fillRect/>
          </a:stretch>
        </p:blipFill>
        <p:spPr>
          <a:xfrm>
            <a:off x="720902" y="1248230"/>
            <a:ext cx="6273092" cy="4782456"/>
          </a:xfrm>
          <a:prstGeom prst="rect">
            <a:avLst/>
          </a:prstGeom>
          <a:ln>
            <a:solidFill>
              <a:schemeClr val="accent2"/>
            </a:solidFill>
          </a:ln>
        </p:spPr>
      </p:pic>
    </p:spTree>
    <p:extLst>
      <p:ext uri="{BB962C8B-B14F-4D97-AF65-F5344CB8AC3E}">
        <p14:creationId xmlns:p14="http://schemas.microsoft.com/office/powerpoint/2010/main" val="3973249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7E2C2-2388-023E-D139-A143B5DF83A4}"/>
            </a:ext>
          </a:extLst>
        </p:cNvPr>
        <p:cNvGrpSpPr/>
        <p:nvPr/>
      </p:nvGrpSpPr>
      <p:grpSpPr>
        <a:xfrm>
          <a:off x="0" y="0"/>
          <a:ext cx="0" cy="0"/>
          <a:chOff x="0" y="0"/>
          <a:chExt cx="0" cy="0"/>
        </a:xfrm>
      </p:grpSpPr>
      <p:sp>
        <p:nvSpPr>
          <p:cNvPr id="35" name="Title 16">
            <a:extLst>
              <a:ext uri="{FF2B5EF4-FFF2-40B4-BE49-F238E27FC236}">
                <a16:creationId xmlns:a16="http://schemas.microsoft.com/office/drawing/2014/main" id="{4D5CE10B-6B07-15AD-D104-0CB52E78FEDF}"/>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Test the Copilot</a:t>
            </a:r>
          </a:p>
        </p:txBody>
      </p:sp>
      <p:pic>
        <p:nvPicPr>
          <p:cNvPr id="3" name="Picture 2">
            <a:extLst>
              <a:ext uri="{FF2B5EF4-FFF2-40B4-BE49-F238E27FC236}">
                <a16:creationId xmlns:a16="http://schemas.microsoft.com/office/drawing/2014/main" id="{F2D9AD31-F1A0-DAD0-CA61-732780BFDA8E}"/>
              </a:ext>
            </a:extLst>
          </p:cNvPr>
          <p:cNvPicPr>
            <a:picLocks noChangeAspect="1"/>
          </p:cNvPicPr>
          <p:nvPr/>
        </p:nvPicPr>
        <p:blipFill>
          <a:blip r:embed="rId2"/>
          <a:stretch>
            <a:fillRect/>
          </a:stretch>
        </p:blipFill>
        <p:spPr>
          <a:xfrm>
            <a:off x="973888" y="1163030"/>
            <a:ext cx="10379912" cy="4812564"/>
          </a:xfrm>
          <a:prstGeom prst="rect">
            <a:avLst/>
          </a:prstGeom>
          <a:ln w="12700">
            <a:solidFill>
              <a:schemeClr val="accent2"/>
            </a:solidFill>
          </a:ln>
        </p:spPr>
      </p:pic>
    </p:spTree>
    <p:extLst>
      <p:ext uri="{BB962C8B-B14F-4D97-AF65-F5344CB8AC3E}">
        <p14:creationId xmlns:p14="http://schemas.microsoft.com/office/powerpoint/2010/main" val="3222409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E4585-A43F-952B-55BC-0C2E419A3181}"/>
            </a:ext>
          </a:extLst>
        </p:cNvPr>
        <p:cNvGrpSpPr/>
        <p:nvPr/>
      </p:nvGrpSpPr>
      <p:grpSpPr>
        <a:xfrm>
          <a:off x="0" y="0"/>
          <a:ext cx="0" cy="0"/>
          <a:chOff x="0" y="0"/>
          <a:chExt cx="0" cy="0"/>
        </a:xfrm>
      </p:grpSpPr>
      <p:sp>
        <p:nvSpPr>
          <p:cNvPr id="35" name="Title 16">
            <a:extLst>
              <a:ext uri="{FF2B5EF4-FFF2-40B4-BE49-F238E27FC236}">
                <a16:creationId xmlns:a16="http://schemas.microsoft.com/office/drawing/2014/main" id="{6BF03207-997C-0CF2-B6E3-16323F85EE70}"/>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Test the Copilot</a:t>
            </a:r>
          </a:p>
        </p:txBody>
      </p:sp>
      <p:pic>
        <p:nvPicPr>
          <p:cNvPr id="4" name="Picture 3">
            <a:extLst>
              <a:ext uri="{FF2B5EF4-FFF2-40B4-BE49-F238E27FC236}">
                <a16:creationId xmlns:a16="http://schemas.microsoft.com/office/drawing/2014/main" id="{91464F7A-42D0-E61D-9024-3E36106672DE}"/>
              </a:ext>
            </a:extLst>
          </p:cNvPr>
          <p:cNvPicPr>
            <a:picLocks noChangeAspect="1"/>
          </p:cNvPicPr>
          <p:nvPr/>
        </p:nvPicPr>
        <p:blipFill>
          <a:blip r:embed="rId2"/>
          <a:stretch>
            <a:fillRect/>
          </a:stretch>
        </p:blipFill>
        <p:spPr>
          <a:xfrm>
            <a:off x="843306" y="1186542"/>
            <a:ext cx="10505388" cy="4668348"/>
          </a:xfrm>
          <a:prstGeom prst="rect">
            <a:avLst/>
          </a:prstGeom>
          <a:solidFill>
            <a:schemeClr val="accent2"/>
          </a:solidFill>
          <a:ln w="12700">
            <a:solidFill>
              <a:schemeClr val="accent2"/>
            </a:solidFill>
          </a:ln>
        </p:spPr>
      </p:pic>
    </p:spTree>
    <p:extLst>
      <p:ext uri="{BB962C8B-B14F-4D97-AF65-F5344CB8AC3E}">
        <p14:creationId xmlns:p14="http://schemas.microsoft.com/office/powerpoint/2010/main" val="507346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978FB-B0FA-CB9C-7DDA-B1132B8499EF}"/>
            </a:ext>
          </a:extLst>
        </p:cNvPr>
        <p:cNvGrpSpPr/>
        <p:nvPr/>
      </p:nvGrpSpPr>
      <p:grpSpPr>
        <a:xfrm>
          <a:off x="0" y="0"/>
          <a:ext cx="0" cy="0"/>
          <a:chOff x="0" y="0"/>
          <a:chExt cx="0" cy="0"/>
        </a:xfrm>
      </p:grpSpPr>
      <p:sp>
        <p:nvSpPr>
          <p:cNvPr id="35" name="Title 16">
            <a:extLst>
              <a:ext uri="{FF2B5EF4-FFF2-40B4-BE49-F238E27FC236}">
                <a16:creationId xmlns:a16="http://schemas.microsoft.com/office/drawing/2014/main" id="{7A8BA2FD-CB46-ABBB-2C61-C10F74FB009B}"/>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References</a:t>
            </a:r>
          </a:p>
        </p:txBody>
      </p:sp>
      <p:sp>
        <p:nvSpPr>
          <p:cNvPr id="3" name="TextBox 2">
            <a:extLst>
              <a:ext uri="{FF2B5EF4-FFF2-40B4-BE49-F238E27FC236}">
                <a16:creationId xmlns:a16="http://schemas.microsoft.com/office/drawing/2014/main" id="{13774BF5-FD64-5EDC-0CEB-F965F09743BE}"/>
              </a:ext>
            </a:extLst>
          </p:cNvPr>
          <p:cNvSpPr txBox="1"/>
          <p:nvPr/>
        </p:nvSpPr>
        <p:spPr>
          <a:xfrm>
            <a:off x="1262743" y="1560063"/>
            <a:ext cx="10210800" cy="4247317"/>
          </a:xfrm>
          <a:prstGeom prst="rect">
            <a:avLst/>
          </a:prstGeom>
          <a:noFill/>
        </p:spPr>
        <p:txBody>
          <a:bodyPr wrap="square">
            <a:spAutoFit/>
          </a:bodyPr>
          <a:lstStyle/>
          <a:p>
            <a:pPr marL="342900" indent="-342900">
              <a:buFont typeface="+mj-lt"/>
              <a:buAutoNum type="arabicPeriod"/>
            </a:pPr>
            <a:r>
              <a:rPr lang="en-US" dirty="0">
                <a:hlinkClick r:id="rId2"/>
              </a:rPr>
              <a:t>https://msdcentral.site/co-pilot-studio-introduction-to-ai-builder/</a:t>
            </a:r>
            <a:endParaRPr lang="en-US" dirty="0"/>
          </a:p>
          <a:p>
            <a:pPr marL="342900" indent="-342900">
              <a:buFont typeface="+mj-lt"/>
              <a:buAutoNum type="arabicPeriod"/>
            </a:pPr>
            <a:endParaRPr lang="en-US" dirty="0"/>
          </a:p>
          <a:p>
            <a:pPr marL="342900" indent="-342900">
              <a:buFont typeface="+mj-lt"/>
              <a:buAutoNum type="arabicPeriod"/>
            </a:pPr>
            <a:r>
              <a:rPr lang="en-US" dirty="0">
                <a:hlinkClick r:id="rId3"/>
              </a:rPr>
              <a:t>https://msdcentral.site/co-pilot-studio-how-to-use-ai-builder-in-co-pilot/</a:t>
            </a:r>
            <a:endParaRPr lang="en-US" dirty="0"/>
          </a:p>
          <a:p>
            <a:pPr marL="342900" indent="-342900">
              <a:buFont typeface="+mj-lt"/>
              <a:buAutoNum type="arabicPeriod"/>
            </a:pPr>
            <a:endParaRPr lang="en-US" dirty="0"/>
          </a:p>
          <a:p>
            <a:pPr marL="342900" indent="-342900">
              <a:buFont typeface="+mj-lt"/>
              <a:buAutoNum type="arabicPeriod"/>
            </a:pPr>
            <a:r>
              <a:rPr lang="en-US" dirty="0">
                <a:hlinkClick r:id="rId4"/>
              </a:rPr>
              <a:t>https://msdcentral.site/co-pilot-studio-how-to-use-ai-builder-integrate-with-dataverse-in-co-pilot/</a:t>
            </a:r>
            <a:endParaRPr lang="en-US" dirty="0"/>
          </a:p>
          <a:p>
            <a:pPr marL="342900" indent="-342900">
              <a:buFont typeface="+mj-lt"/>
              <a:buAutoNum type="arabicPeriod"/>
            </a:pPr>
            <a:endParaRPr lang="en-US" dirty="0"/>
          </a:p>
          <a:p>
            <a:pPr marL="342900" indent="-342900">
              <a:buFont typeface="+mj-lt"/>
              <a:buAutoNum type="arabicPeriod"/>
            </a:pPr>
            <a:r>
              <a:rPr lang="en-US" dirty="0">
                <a:hlinkClick r:id="rId5"/>
              </a:rPr>
              <a:t>https://learn.microsoft.com/en-us/ai-builder/prebuilt-prompts</a:t>
            </a:r>
            <a:endParaRPr lang="en-US" dirty="0"/>
          </a:p>
          <a:p>
            <a:pPr marL="342900" indent="-342900">
              <a:buFont typeface="+mj-lt"/>
              <a:buAutoNum type="arabicPeriod"/>
            </a:pPr>
            <a:endParaRPr lang="en-US" dirty="0"/>
          </a:p>
          <a:p>
            <a:pPr marL="342900" indent="-342900">
              <a:buFont typeface="+mj-lt"/>
              <a:buAutoNum type="arabicPeriod"/>
            </a:pPr>
            <a:r>
              <a:rPr lang="en-US" dirty="0">
                <a:hlinkClick r:id="rId6"/>
              </a:rPr>
              <a:t>https://learn.microsoft.com/en-us/ai-builder/create-a-custom-prompt</a:t>
            </a:r>
            <a:endParaRPr lang="en-US" dirty="0"/>
          </a:p>
          <a:p>
            <a:pPr marL="342900" indent="-342900">
              <a:buFont typeface="+mj-lt"/>
              <a:buAutoNum type="arabicPeriod"/>
            </a:pPr>
            <a:endParaRPr lang="en-US" dirty="0"/>
          </a:p>
          <a:p>
            <a:pPr marL="342900" indent="-342900">
              <a:buFont typeface="+mj-lt"/>
              <a:buAutoNum type="arabicPeriod"/>
            </a:pPr>
            <a:r>
              <a:rPr lang="en-US" dirty="0">
                <a:hlinkClick r:id="rId7"/>
              </a:rPr>
              <a:t>https://learn.microsoft.com/en-us/ai-builder/use-a-custom-prompt-in-mcs</a:t>
            </a:r>
            <a:endParaRPr lang="en-US" dirty="0"/>
          </a:p>
          <a:p>
            <a:pPr marL="342900" indent="-342900">
              <a:buFont typeface="+mj-lt"/>
              <a:buAutoNum type="arabicPeriod"/>
            </a:pPr>
            <a:endParaRPr lang="en-US" dirty="0"/>
          </a:p>
          <a:p>
            <a:pPr marL="342900" indent="-342900">
              <a:buFont typeface="+mj-lt"/>
              <a:buAutoNum type="arabicPeriod"/>
            </a:pPr>
            <a:r>
              <a:rPr lang="en-US" dirty="0">
                <a:hlinkClick r:id="rId8"/>
              </a:rPr>
              <a:t>https://learn.microsoft.com/en-us/ai-builder/use-a-custom-prompt-in-flow</a:t>
            </a:r>
            <a:endParaRPr lang="en-US" dirty="0"/>
          </a:p>
          <a:p>
            <a:endParaRPr lang="en-US" dirty="0"/>
          </a:p>
          <a:p>
            <a:endParaRPr lang="en-US" dirty="0"/>
          </a:p>
        </p:txBody>
      </p:sp>
    </p:spTree>
    <p:extLst>
      <p:ext uri="{BB962C8B-B14F-4D97-AF65-F5344CB8AC3E}">
        <p14:creationId xmlns:p14="http://schemas.microsoft.com/office/powerpoint/2010/main" val="359976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997F99-EAA9-7B57-0A86-BB272BD44DB2}"/>
              </a:ext>
            </a:extLst>
          </p:cNvPr>
          <p:cNvSpPr txBox="1">
            <a:spLocks/>
          </p:cNvSpPr>
          <p:nvPr/>
        </p:nvSpPr>
        <p:spPr>
          <a:xfrm>
            <a:off x="2695303" y="1192439"/>
            <a:ext cx="6400800" cy="7598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4" name="Title 1">
            <a:extLst>
              <a:ext uri="{FF2B5EF4-FFF2-40B4-BE49-F238E27FC236}">
                <a16:creationId xmlns:a16="http://schemas.microsoft.com/office/drawing/2014/main" id="{EACA30D2-99E3-1E0F-2879-B6176F18A021}"/>
              </a:ext>
            </a:extLst>
          </p:cNvPr>
          <p:cNvSpPr txBox="1">
            <a:spLocks/>
          </p:cNvSpPr>
          <p:nvPr/>
        </p:nvSpPr>
        <p:spPr>
          <a:xfrm>
            <a:off x="2695303" y="3178629"/>
            <a:ext cx="6212321" cy="231494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pPr>
              <a:lnSpc>
                <a:spcPct val="220000"/>
              </a:lnSpc>
              <a:spcBef>
                <a:spcPts val="0"/>
              </a:spcBef>
            </a:pPr>
            <a:endParaRPr lang="en-US" sz="1800" dirty="0">
              <a:solidFill>
                <a:schemeClr val="tx1"/>
              </a:solidFill>
            </a:endParaRPr>
          </a:p>
        </p:txBody>
      </p:sp>
      <p:sp>
        <p:nvSpPr>
          <p:cNvPr id="6" name="TextBox 5">
            <a:extLst>
              <a:ext uri="{FF2B5EF4-FFF2-40B4-BE49-F238E27FC236}">
                <a16:creationId xmlns:a16="http://schemas.microsoft.com/office/drawing/2014/main" id="{5B6AF624-2F40-3FAB-F526-F36F14DB76D0}"/>
              </a:ext>
            </a:extLst>
          </p:cNvPr>
          <p:cNvSpPr txBox="1"/>
          <p:nvPr/>
        </p:nvSpPr>
        <p:spPr>
          <a:xfrm>
            <a:off x="3646715" y="2754087"/>
            <a:ext cx="6096000" cy="1015663"/>
          </a:xfrm>
          <a:prstGeom prst="rect">
            <a:avLst/>
          </a:prstGeom>
          <a:noFill/>
        </p:spPr>
        <p:txBody>
          <a:bodyPr wrap="square">
            <a:spAutoFit/>
          </a:bodyPr>
          <a:lstStyle/>
          <a:p>
            <a:r>
              <a:rPr lang="en-US" sz="6000" dirty="0">
                <a:solidFill>
                  <a:schemeClr val="bg1"/>
                </a:solidFill>
              </a:rPr>
              <a:t>Any Questions?</a:t>
            </a:r>
            <a:endParaRPr lang="en-US" sz="6000" dirty="0"/>
          </a:p>
        </p:txBody>
      </p:sp>
    </p:spTree>
    <p:extLst>
      <p:ext uri="{BB962C8B-B14F-4D97-AF65-F5344CB8AC3E}">
        <p14:creationId xmlns:p14="http://schemas.microsoft.com/office/powerpoint/2010/main" val="80251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FA2C9-C1A2-0196-C2C0-EAFCDA4B14F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4B155D0-913D-ED22-2645-356CE3A23E2D}"/>
              </a:ext>
            </a:extLst>
          </p:cNvPr>
          <p:cNvSpPr txBox="1">
            <a:spLocks/>
          </p:cNvSpPr>
          <p:nvPr/>
        </p:nvSpPr>
        <p:spPr>
          <a:xfrm>
            <a:off x="2695303" y="1192439"/>
            <a:ext cx="6400800" cy="7598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2"/>
                </a:solidFill>
              </a:rPr>
              <a:t>Thank you !!!</a:t>
            </a:r>
          </a:p>
        </p:txBody>
      </p:sp>
      <p:sp>
        <p:nvSpPr>
          <p:cNvPr id="4" name="Title 1">
            <a:extLst>
              <a:ext uri="{FF2B5EF4-FFF2-40B4-BE49-F238E27FC236}">
                <a16:creationId xmlns:a16="http://schemas.microsoft.com/office/drawing/2014/main" id="{42480B3F-E3CE-86FD-630C-207D01F82C6F}"/>
              </a:ext>
            </a:extLst>
          </p:cNvPr>
          <p:cNvSpPr txBox="1">
            <a:spLocks/>
          </p:cNvSpPr>
          <p:nvPr/>
        </p:nvSpPr>
        <p:spPr>
          <a:xfrm>
            <a:off x="2695303" y="3178629"/>
            <a:ext cx="6212321" cy="231494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pPr>
              <a:lnSpc>
                <a:spcPct val="220000"/>
              </a:lnSpc>
              <a:spcBef>
                <a:spcPts val="0"/>
              </a:spcBef>
            </a:pPr>
            <a:r>
              <a:rPr lang="en-US" sz="1800" dirty="0">
                <a:solidFill>
                  <a:schemeClr val="accent2"/>
                </a:solidFill>
              </a:rPr>
              <a:t>Contact Information</a:t>
            </a:r>
            <a:br>
              <a:rPr lang="en-US" sz="1800" dirty="0">
                <a:solidFill>
                  <a:schemeClr val="accent2"/>
                </a:solidFill>
              </a:rPr>
            </a:br>
            <a:r>
              <a:rPr lang="en-IN" sz="1800" dirty="0">
                <a:solidFill>
                  <a:schemeClr val="accent2"/>
                </a:solidFill>
                <a:latin typeface="Calibri" panose="020F0502020204030204" pitchFamily="34" charset="0"/>
                <a:ea typeface="HGMinchoB"/>
              </a:rPr>
              <a:t>WhatsApp	: (+65) 8872 9718 	</a:t>
            </a:r>
          </a:p>
          <a:p>
            <a:pPr>
              <a:lnSpc>
                <a:spcPct val="220000"/>
              </a:lnSpc>
              <a:spcBef>
                <a:spcPts val="0"/>
              </a:spcBef>
            </a:pPr>
            <a:r>
              <a:rPr lang="en-IN" sz="1800" dirty="0">
                <a:solidFill>
                  <a:schemeClr val="accent2"/>
                </a:solidFill>
                <a:latin typeface="Calibri" panose="020F0502020204030204" pitchFamily="34" charset="0"/>
                <a:ea typeface="HGMinchoB"/>
              </a:rPr>
              <a:t>Website/Blog	: </a:t>
            </a:r>
            <a:r>
              <a:rPr lang="en-SG" sz="1800" u="sng" dirty="0">
                <a:solidFill>
                  <a:schemeClr val="accent2"/>
                </a:solidFill>
                <a:latin typeface="Calibri" panose="020F0502020204030204" pitchFamily="34" charset="0"/>
                <a:ea typeface="HGMinchoB"/>
                <a:hlinkClick r:id="rId2">
                  <a:extLst>
                    <a:ext uri="{A12FA001-AC4F-418D-AE19-62706E023703}">
                      <ahyp:hlinkClr xmlns:ahyp="http://schemas.microsoft.com/office/drawing/2018/hyperlinkcolor" val="tx"/>
                    </a:ext>
                  </a:extLst>
                </a:hlinkClick>
              </a:rPr>
              <a:t>https://msdcentral.site/</a:t>
            </a:r>
            <a:br>
              <a:rPr lang="en-IN" sz="1800" dirty="0">
                <a:solidFill>
                  <a:schemeClr val="accent2"/>
                </a:solidFill>
                <a:latin typeface="Calibri" panose="020F0502020204030204" pitchFamily="34" charset="0"/>
                <a:ea typeface="HGMinchoB"/>
              </a:rPr>
            </a:br>
            <a:r>
              <a:rPr lang="en-IN" sz="1800" dirty="0">
                <a:solidFill>
                  <a:schemeClr val="accent2"/>
                </a:solidFill>
                <a:latin typeface="Calibri" panose="020F0502020204030204" pitchFamily="34" charset="0"/>
                <a:ea typeface="HGMinchoB"/>
              </a:rPr>
              <a:t>Email		: </a:t>
            </a:r>
            <a:r>
              <a:rPr lang="en-IN" sz="1800" u="sng" dirty="0">
                <a:solidFill>
                  <a:schemeClr val="accent2"/>
                </a:solidFill>
                <a:latin typeface="Calibri" panose="020F0502020204030204" pitchFamily="34" charset="0"/>
                <a:ea typeface="HGMinchoB"/>
                <a:hlinkClick r:id="rId3">
                  <a:extLst>
                    <a:ext uri="{A12FA001-AC4F-418D-AE19-62706E023703}">
                      <ahyp:hlinkClr xmlns:ahyp="http://schemas.microsoft.com/office/drawing/2018/hyperlinkcolor" val="tx"/>
                    </a:ext>
                  </a:extLst>
                </a:hlinkClick>
              </a:rPr>
              <a:t>vinoth_2222@yahoo.com</a:t>
            </a:r>
            <a:r>
              <a:rPr lang="en-IN" sz="1800" u="sng" dirty="0">
                <a:solidFill>
                  <a:schemeClr val="accent2"/>
                </a:solidFill>
                <a:latin typeface="Calibri" panose="020F0502020204030204" pitchFamily="34" charset="0"/>
                <a:ea typeface="HGMinchoB"/>
              </a:rPr>
              <a:t> </a:t>
            </a:r>
          </a:p>
          <a:p>
            <a:pPr>
              <a:lnSpc>
                <a:spcPct val="220000"/>
              </a:lnSpc>
              <a:spcBef>
                <a:spcPts val="0"/>
              </a:spcBef>
            </a:pPr>
            <a:r>
              <a:rPr lang="en-US" sz="1800" dirty="0">
                <a:solidFill>
                  <a:schemeClr val="accent2"/>
                </a:solidFill>
                <a:latin typeface="Calibri" panose="020F0502020204030204" pitchFamily="34" charset="0"/>
                <a:ea typeface="HGMinchoB"/>
                <a:cs typeface="Latha" panose="020B0604020202020204" pitchFamily="34" charset="0"/>
              </a:rPr>
              <a:t>LinkedIn		: </a:t>
            </a:r>
            <a:r>
              <a:rPr lang="en-US" sz="1800" u="sng" dirty="0">
                <a:solidFill>
                  <a:schemeClr val="accent2"/>
                </a:solidFill>
                <a:latin typeface="Calibri" panose="020F0502020204030204" pitchFamily="34" charset="0"/>
                <a:ea typeface="HGMinchoB"/>
                <a:cs typeface="Latha" panose="020B0604020202020204" pitchFamily="34" charset="0"/>
                <a:hlinkClick r:id="rId4">
                  <a:extLst>
                    <a:ext uri="{A12FA001-AC4F-418D-AE19-62706E023703}">
                      <ahyp:hlinkClr xmlns:ahyp="http://schemas.microsoft.com/office/drawing/2018/hyperlinkcolor" val="tx"/>
                    </a:ext>
                  </a:extLst>
                </a:hlinkClick>
              </a:rPr>
              <a:t>www.linkedin.com/in/vinoths2202</a:t>
            </a:r>
            <a:br>
              <a:rPr lang="en-IN" sz="1800" dirty="0">
                <a:solidFill>
                  <a:schemeClr val="accent2"/>
                </a:solidFill>
                <a:latin typeface="Calibri" panose="020F0502020204030204" pitchFamily="34" charset="0"/>
                <a:ea typeface="HGMinchoB"/>
              </a:rPr>
            </a:br>
            <a:br>
              <a:rPr lang="en-US" sz="1800" dirty="0">
                <a:solidFill>
                  <a:schemeClr val="accent2"/>
                </a:solidFill>
                <a:latin typeface="Calibri" panose="020F0502020204030204" pitchFamily="34" charset="0"/>
                <a:ea typeface="HGMinchoB"/>
                <a:cs typeface="Latha" panose="020B0604020202020204" pitchFamily="34" charset="0"/>
              </a:rPr>
            </a:br>
            <a:endParaRPr lang="en-US" sz="1800" dirty="0">
              <a:solidFill>
                <a:schemeClr val="accent2"/>
              </a:solidFill>
            </a:endParaRPr>
          </a:p>
        </p:txBody>
      </p:sp>
    </p:spTree>
    <p:extLst>
      <p:ext uri="{BB962C8B-B14F-4D97-AF65-F5344CB8AC3E}">
        <p14:creationId xmlns:p14="http://schemas.microsoft.com/office/powerpoint/2010/main" val="288953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BA68A-7363-A229-BBA1-DE3BB722CE99}"/>
            </a:ext>
          </a:extLst>
        </p:cNvPr>
        <p:cNvGrpSpPr/>
        <p:nvPr/>
      </p:nvGrpSpPr>
      <p:grpSpPr>
        <a:xfrm>
          <a:off x="0" y="0"/>
          <a:ext cx="0" cy="0"/>
          <a:chOff x="0" y="0"/>
          <a:chExt cx="0" cy="0"/>
        </a:xfrm>
      </p:grpSpPr>
      <p:sp>
        <p:nvSpPr>
          <p:cNvPr id="26" name="Title 4">
            <a:extLst>
              <a:ext uri="{FF2B5EF4-FFF2-40B4-BE49-F238E27FC236}">
                <a16:creationId xmlns:a16="http://schemas.microsoft.com/office/drawing/2014/main" id="{924FFAC1-9884-89BA-CCF8-0D14DB8551BA}"/>
              </a:ext>
            </a:extLst>
          </p:cNvPr>
          <p:cNvSpPr txBox="1">
            <a:spLocks/>
          </p:cNvSpPr>
          <p:nvPr/>
        </p:nvSpPr>
        <p:spPr>
          <a:xfrm>
            <a:off x="1223482" y="3126751"/>
            <a:ext cx="1617689" cy="6044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b="1" dirty="0"/>
              <a:t>Agenda</a:t>
            </a:r>
          </a:p>
        </p:txBody>
      </p:sp>
      <p:sp>
        <p:nvSpPr>
          <p:cNvPr id="3" name="Text Placeholder 2">
            <a:extLst>
              <a:ext uri="{FF2B5EF4-FFF2-40B4-BE49-F238E27FC236}">
                <a16:creationId xmlns:a16="http://schemas.microsoft.com/office/drawing/2014/main" id="{C19E79FC-A5BC-BE32-687A-71872020DA0B}"/>
              </a:ext>
            </a:extLst>
          </p:cNvPr>
          <p:cNvSpPr>
            <a:spLocks noGrp="1"/>
          </p:cNvSpPr>
          <p:nvPr>
            <p:ph type="body" sz="quarter" idx="11"/>
          </p:nvPr>
        </p:nvSpPr>
        <p:spPr>
          <a:xfrm>
            <a:off x="4615543" y="1313331"/>
            <a:ext cx="7031917" cy="4231337"/>
          </a:xfrm>
        </p:spPr>
        <p:txBody>
          <a:bodyPr/>
          <a:lstStyle/>
          <a:p>
            <a:pPr marL="514350" indent="-514350">
              <a:buAutoNum type="arabicPeriod"/>
            </a:pPr>
            <a:r>
              <a:rPr lang="en-US" dirty="0"/>
              <a:t>Introduction.</a:t>
            </a:r>
          </a:p>
          <a:p>
            <a:pPr marL="514350" indent="-514350">
              <a:buAutoNum type="arabicPeriod"/>
            </a:pPr>
            <a:r>
              <a:rPr lang="en-US" dirty="0"/>
              <a:t>About Copilot Studio.</a:t>
            </a:r>
          </a:p>
          <a:p>
            <a:pPr marL="514350" indent="-514350">
              <a:buAutoNum type="arabicPeriod"/>
            </a:pPr>
            <a:r>
              <a:rPr lang="en-US" dirty="0"/>
              <a:t>How to Enable AI features.</a:t>
            </a:r>
          </a:p>
          <a:p>
            <a:pPr marL="514350" indent="-514350">
              <a:buFont typeface="Arial" panose="020B0604020202020204" pitchFamily="34" charset="0"/>
              <a:buAutoNum type="arabicPeriod"/>
            </a:pPr>
            <a:r>
              <a:rPr lang="en-US" dirty="0"/>
              <a:t>AI hub in Power Apps Maker.</a:t>
            </a:r>
          </a:p>
          <a:p>
            <a:pPr marL="514350" indent="-514350">
              <a:buFont typeface="Arial" panose="020B0604020202020204" pitchFamily="34" charset="0"/>
              <a:buAutoNum type="arabicPeriod"/>
            </a:pPr>
            <a:r>
              <a:rPr lang="en-US" dirty="0"/>
              <a:t>Prebuilt AI Prompts.</a:t>
            </a:r>
          </a:p>
          <a:p>
            <a:pPr marL="514350" indent="-514350">
              <a:buFont typeface="Arial" panose="020B0604020202020204" pitchFamily="34" charset="0"/>
              <a:buAutoNum type="arabicPeriod"/>
            </a:pPr>
            <a:r>
              <a:rPr lang="en-US" dirty="0"/>
              <a:t>How to Configure and test your prompt.</a:t>
            </a:r>
          </a:p>
          <a:p>
            <a:pPr marL="514350" indent="-514350">
              <a:buFont typeface="Arial" panose="020B0604020202020204" pitchFamily="34" charset="0"/>
              <a:buAutoNum type="arabicPeriod"/>
            </a:pPr>
            <a:r>
              <a:rPr lang="en-US" dirty="0"/>
              <a:t>Use your prompt actions in Copilot Studio.</a:t>
            </a:r>
          </a:p>
          <a:p>
            <a:pPr marL="514350" indent="-514350">
              <a:buFont typeface="Arial" panose="020B0604020202020204" pitchFamily="34" charset="0"/>
              <a:buAutoNum type="arabicPeriod"/>
            </a:pPr>
            <a:r>
              <a:rPr lang="en-US" dirty="0"/>
              <a:t>Test the Copilot.</a:t>
            </a:r>
          </a:p>
          <a:p>
            <a:pPr marL="514350" indent="-514350">
              <a:buFont typeface="Arial" panose="020B0604020202020204" pitchFamily="34" charset="0"/>
              <a:buAutoNum type="arabicPeriod"/>
            </a:pPr>
            <a:endPar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a:p>
            <a:pPr marL="514350" indent="-514350">
              <a:buFont typeface="Arial" panose="020B0604020202020204" pitchFamily="34" charset="0"/>
              <a:buAutoNum type="arabicPeriod"/>
            </a:pPr>
            <a:endPar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a:p>
            <a:pPr marL="514350" indent="-514350">
              <a:buAutoNum type="arabicPeriod"/>
            </a:pPr>
            <a:endParaRPr lang="en-US" dirty="0"/>
          </a:p>
        </p:txBody>
      </p:sp>
    </p:spTree>
    <p:extLst>
      <p:ext uri="{BB962C8B-B14F-4D97-AF65-F5344CB8AC3E}">
        <p14:creationId xmlns:p14="http://schemas.microsoft.com/office/powerpoint/2010/main" val="241647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A9CF8C-3177-BD3F-BBAB-0715C89DCDEE}"/>
              </a:ext>
            </a:extLst>
          </p:cNvPr>
          <p:cNvSpPr/>
          <p:nvPr/>
        </p:nvSpPr>
        <p:spPr bwMode="auto">
          <a:xfrm>
            <a:off x="283029" y="1230790"/>
            <a:ext cx="11571514" cy="4821667"/>
          </a:xfrm>
          <a:prstGeom prst="rect">
            <a:avLst/>
          </a:prstGeom>
          <a:solidFill>
            <a:schemeClr val="bg1">
              <a:lumMod val="95000"/>
            </a:schemeClr>
          </a:solidFill>
          <a:ln>
            <a:noFill/>
            <a:headEnd type="none" w="med" len="med"/>
            <a:tailEnd type="none" w="med" len="med"/>
          </a:ln>
          <a:effectLst>
            <a:glow rad="63500">
              <a:schemeClr val="accent1">
                <a:satMod val="175000"/>
                <a:alpha val="40000"/>
              </a:schemeClr>
            </a:glow>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68A85B5B-5DDA-0D22-71C4-C2338A3EB9DE}"/>
              </a:ext>
            </a:extLst>
          </p:cNvPr>
          <p:cNvSpPr txBox="1">
            <a:spLocks/>
          </p:cNvSpPr>
          <p:nvPr/>
        </p:nvSpPr>
        <p:spPr>
          <a:xfrm>
            <a:off x="516467" y="1960698"/>
            <a:ext cx="3144655" cy="28543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2200">
                <a:latin typeface="Segoe UI "/>
                <a:cs typeface="Segoe UI Semibold" panose="020B0702040204020203" pitchFamily="34" charset="0"/>
              </a:rPr>
              <a:t>Copilot Studio is an end-to-end conversational AI platform for </a:t>
            </a:r>
            <a:r>
              <a:rPr lang="en-US" sz="2200" b="1">
                <a:solidFill>
                  <a:srgbClr val="0078D4"/>
                </a:solidFill>
                <a:latin typeface="Segoe UI "/>
                <a:cs typeface="Segoe UI Semibold" panose="020B0702040204020203" pitchFamily="34" charset="0"/>
              </a:rPr>
              <a:t>extending Microsoft Copilot or building your own copilot Agents </a:t>
            </a:r>
            <a:r>
              <a:rPr lang="en-US" sz="2200">
                <a:latin typeface="Segoe UI "/>
                <a:cs typeface="Segoe UI Semibold" panose="020B0702040204020203" pitchFamily="34" charset="0"/>
              </a:rPr>
              <a:t>with generative AI and large language models</a:t>
            </a:r>
            <a:endParaRPr lang="en-US" sz="2200" dirty="0">
              <a:latin typeface="Segoe UI "/>
              <a:cs typeface="Segoe UI Semibold" panose="020B0702040204020203" pitchFamily="34" charset="0"/>
            </a:endParaRPr>
          </a:p>
        </p:txBody>
      </p:sp>
      <p:pic>
        <p:nvPicPr>
          <p:cNvPr id="6" name="Picture 5">
            <a:extLst>
              <a:ext uri="{FF2B5EF4-FFF2-40B4-BE49-F238E27FC236}">
                <a16:creationId xmlns:a16="http://schemas.microsoft.com/office/drawing/2014/main" id="{69D3AEE1-C4AB-F319-9B6F-3705BD321E90}"/>
              </a:ext>
            </a:extLst>
          </p:cNvPr>
          <p:cNvPicPr>
            <a:picLocks noChangeAspect="1"/>
          </p:cNvPicPr>
          <p:nvPr/>
        </p:nvPicPr>
        <p:blipFill>
          <a:blip r:embed="rId2"/>
          <a:stretch>
            <a:fillRect/>
          </a:stretch>
        </p:blipFill>
        <p:spPr>
          <a:xfrm>
            <a:off x="3661122" y="1605712"/>
            <a:ext cx="8014411" cy="4000433"/>
          </a:xfrm>
          <a:prstGeom prst="rect">
            <a:avLst/>
          </a:prstGeom>
          <a:ln w="28575">
            <a:solidFill>
              <a:srgbClr val="00B0F0"/>
            </a:solidFill>
          </a:ln>
        </p:spPr>
      </p:pic>
      <p:sp>
        <p:nvSpPr>
          <p:cNvPr id="7" name="Title 4">
            <a:extLst>
              <a:ext uri="{FF2B5EF4-FFF2-40B4-BE49-F238E27FC236}">
                <a16:creationId xmlns:a16="http://schemas.microsoft.com/office/drawing/2014/main" id="{BBD10BDD-4DEC-96A3-B1AB-C7305083E056}"/>
              </a:ext>
            </a:extLst>
          </p:cNvPr>
          <p:cNvSpPr txBox="1">
            <a:spLocks/>
          </p:cNvSpPr>
          <p:nvPr/>
        </p:nvSpPr>
        <p:spPr>
          <a:xfrm>
            <a:off x="3931441" y="382044"/>
            <a:ext cx="4918644" cy="55399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00" spc="-50" dirty="0">
                <a:ln w="3175">
                  <a:noFill/>
                </a:ln>
                <a:solidFill>
                  <a:srgbClr val="000000"/>
                </a:solidFill>
                <a:latin typeface="Segoe UI Semibold"/>
                <a:ea typeface="+mn-ea"/>
                <a:cs typeface="Segoe UI" pitchFamily="34" charset="0"/>
              </a:rPr>
              <a:t>Microsoft</a:t>
            </a:r>
            <a:r>
              <a:rPr lang="en-US" dirty="0"/>
              <a:t> </a:t>
            </a:r>
            <a:r>
              <a:rPr lang="en-US" sz="3100" spc="-50" dirty="0">
                <a:ln w="3175">
                  <a:noFill/>
                </a:ln>
                <a:solidFill>
                  <a:srgbClr val="000000"/>
                </a:solidFill>
                <a:latin typeface="Segoe UI Semibold"/>
                <a:ea typeface="+mn-ea"/>
                <a:cs typeface="Segoe UI" pitchFamily="34" charset="0"/>
              </a:rPr>
              <a:t>Copilot Studio</a:t>
            </a:r>
          </a:p>
        </p:txBody>
      </p:sp>
      <p:pic>
        <p:nvPicPr>
          <p:cNvPr id="8" name="Graphic 7">
            <a:extLst>
              <a:ext uri="{FF2B5EF4-FFF2-40B4-BE49-F238E27FC236}">
                <a16:creationId xmlns:a16="http://schemas.microsoft.com/office/drawing/2014/main" id="{04FC2F49-DB09-F940-41EA-3DDBBA6278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74255" y="273349"/>
            <a:ext cx="619215" cy="619215"/>
          </a:xfrm>
          <a:prstGeom prst="rect">
            <a:avLst/>
          </a:prstGeom>
        </p:spPr>
      </p:pic>
    </p:spTree>
    <p:extLst>
      <p:ext uri="{BB962C8B-B14F-4D97-AF65-F5344CB8AC3E}">
        <p14:creationId xmlns:p14="http://schemas.microsoft.com/office/powerpoint/2010/main" val="374738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A84097F-02A0-6D42-6467-04E9CD34411A}"/>
              </a:ext>
            </a:extLst>
          </p:cNvPr>
          <p:cNvSpPr/>
          <p:nvPr/>
        </p:nvSpPr>
        <p:spPr bwMode="auto">
          <a:xfrm>
            <a:off x="1045030" y="1100965"/>
            <a:ext cx="9938656" cy="5038578"/>
          </a:xfrm>
          <a:prstGeom prst="roundRect">
            <a:avLst>
              <a:gd name="adj" fmla="val 2861"/>
            </a:avLst>
          </a:prstGeom>
          <a:solidFill>
            <a:srgbClr val="FFFFFF"/>
          </a:solidFill>
          <a:ln w="12700" cap="flat" cmpd="sng" algn="ctr">
            <a:solidFill>
              <a:srgbClr val="D9D9D9"/>
            </a:solidFill>
            <a:prstDash val="solid"/>
            <a:headEnd type="none" w="med" len="med"/>
            <a:tailEnd type="none" w="med" len="med"/>
          </a:ln>
          <a:effectLst>
            <a:outerShdw blurRad="215900" dist="38100" dir="10800000" algn="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Rectangle: Rounded Corners 4">
            <a:extLst>
              <a:ext uri="{FF2B5EF4-FFF2-40B4-BE49-F238E27FC236}">
                <a16:creationId xmlns:a16="http://schemas.microsoft.com/office/drawing/2014/main" id="{FF9985F5-7DFE-1B73-7F2F-DD210AF3BB75}"/>
              </a:ext>
              <a:ext uri="{C183D7F6-B498-43B3-948B-1728B52AA6E4}">
                <adec:decorative xmlns:adec="http://schemas.microsoft.com/office/drawing/2017/decorative" val="1"/>
              </a:ext>
            </a:extLst>
          </p:cNvPr>
          <p:cNvSpPr/>
          <p:nvPr/>
        </p:nvSpPr>
        <p:spPr>
          <a:xfrm rot="16200000">
            <a:off x="6903513" y="2679550"/>
            <a:ext cx="1696363" cy="607238"/>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Security Copilot</a:t>
            </a:r>
          </a:p>
        </p:txBody>
      </p:sp>
      <p:sp>
        <p:nvSpPr>
          <p:cNvPr id="7" name="Rectangle: Rounded Corners 4">
            <a:extLst>
              <a:ext uri="{FF2B5EF4-FFF2-40B4-BE49-F238E27FC236}">
                <a16:creationId xmlns:a16="http://schemas.microsoft.com/office/drawing/2014/main" id="{2C1D6F74-05D1-66F7-B47E-63486D922704}"/>
              </a:ext>
              <a:ext uri="{C183D7F6-B498-43B3-948B-1728B52AA6E4}">
                <adec:decorative xmlns:adec="http://schemas.microsoft.com/office/drawing/2017/decorative" val="1"/>
              </a:ext>
            </a:extLst>
          </p:cNvPr>
          <p:cNvSpPr/>
          <p:nvPr/>
        </p:nvSpPr>
        <p:spPr>
          <a:xfrm rot="16200000">
            <a:off x="6905198" y="2674245"/>
            <a:ext cx="1699980" cy="614232"/>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Windows Copilot</a:t>
            </a:r>
          </a:p>
        </p:txBody>
      </p:sp>
      <p:sp>
        <p:nvSpPr>
          <p:cNvPr id="8" name="Rectangle: Rounded Corners 4">
            <a:extLst>
              <a:ext uri="{FF2B5EF4-FFF2-40B4-BE49-F238E27FC236}">
                <a16:creationId xmlns:a16="http://schemas.microsoft.com/office/drawing/2014/main" id="{1F4F5AC9-6E93-B023-6547-16E0B36F2D84}"/>
              </a:ext>
              <a:ext uri="{C183D7F6-B498-43B3-948B-1728B52AA6E4}">
                <adec:decorative xmlns:adec="http://schemas.microsoft.com/office/drawing/2017/decorative" val="1"/>
              </a:ext>
            </a:extLst>
          </p:cNvPr>
          <p:cNvSpPr/>
          <p:nvPr/>
        </p:nvSpPr>
        <p:spPr>
          <a:xfrm rot="16200000">
            <a:off x="6902974" y="2679694"/>
            <a:ext cx="1711414" cy="607238"/>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GitHub Copilot</a:t>
            </a:r>
          </a:p>
        </p:txBody>
      </p:sp>
      <p:sp>
        <p:nvSpPr>
          <p:cNvPr id="9" name="Rectangle: Rounded Corners 4">
            <a:extLst>
              <a:ext uri="{FF2B5EF4-FFF2-40B4-BE49-F238E27FC236}">
                <a16:creationId xmlns:a16="http://schemas.microsoft.com/office/drawing/2014/main" id="{1C9B67FF-1433-3B7F-6A06-6DD59C7E81C3}"/>
              </a:ext>
              <a:ext uri="{C183D7F6-B498-43B3-948B-1728B52AA6E4}">
                <adec:decorative xmlns:adec="http://schemas.microsoft.com/office/drawing/2017/decorative" val="1"/>
              </a:ext>
            </a:extLst>
          </p:cNvPr>
          <p:cNvSpPr/>
          <p:nvPr/>
        </p:nvSpPr>
        <p:spPr>
          <a:xfrm rot="16200000">
            <a:off x="1751732" y="2352459"/>
            <a:ext cx="1711413" cy="1237748"/>
          </a:xfrm>
          <a:prstGeom prst="roundRect">
            <a:avLst>
              <a:gd name="adj" fmla="val 7595"/>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Microsoft 365</a:t>
            </a:r>
          </a:p>
        </p:txBody>
      </p:sp>
      <p:sp>
        <p:nvSpPr>
          <p:cNvPr id="10" name="Rectangle: Rounded Corners 9">
            <a:extLst>
              <a:ext uri="{FF2B5EF4-FFF2-40B4-BE49-F238E27FC236}">
                <a16:creationId xmlns:a16="http://schemas.microsoft.com/office/drawing/2014/main" id="{4F7028FE-A6B8-71ED-B248-57EEDDCA728A}"/>
              </a:ext>
            </a:extLst>
          </p:cNvPr>
          <p:cNvSpPr/>
          <p:nvPr/>
        </p:nvSpPr>
        <p:spPr bwMode="auto">
          <a:xfrm>
            <a:off x="4004752" y="1101788"/>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 Biz Apps &amp; Power Copilots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Conversational Experiences for</a:t>
            </a:r>
            <a:b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D365 and Power products </a:t>
            </a:r>
          </a:p>
        </p:txBody>
      </p:sp>
      <p:sp>
        <p:nvSpPr>
          <p:cNvPr id="11" name="Rectangle: Rounded Corners 10">
            <a:extLst>
              <a:ext uri="{FF2B5EF4-FFF2-40B4-BE49-F238E27FC236}">
                <a16:creationId xmlns:a16="http://schemas.microsoft.com/office/drawing/2014/main" id="{3270A1B5-9883-1E5E-BF50-8B5AC3E51B0E}"/>
              </a:ext>
            </a:extLst>
          </p:cNvPr>
          <p:cNvSpPr/>
          <p:nvPr/>
        </p:nvSpPr>
        <p:spPr bwMode="auto">
          <a:xfrm rot="16200000">
            <a:off x="3859160" y="2672413"/>
            <a:ext cx="1689324" cy="607241"/>
          </a:xfrm>
          <a:prstGeom prst="roundRect">
            <a:avLst>
              <a:gd name="adj" fmla="val 7102"/>
            </a:avLst>
          </a:prstGeom>
          <a:solidFill>
            <a:schemeClr val="accent1">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Sales Copilot</a:t>
            </a:r>
          </a:p>
        </p:txBody>
      </p:sp>
      <p:sp>
        <p:nvSpPr>
          <p:cNvPr id="12" name="Rectangle: Rounded Corners 11">
            <a:extLst>
              <a:ext uri="{FF2B5EF4-FFF2-40B4-BE49-F238E27FC236}">
                <a16:creationId xmlns:a16="http://schemas.microsoft.com/office/drawing/2014/main" id="{4928840D-1BD1-5C3D-DF04-FE14EAFC77AF}"/>
              </a:ext>
            </a:extLst>
          </p:cNvPr>
          <p:cNvSpPr/>
          <p:nvPr/>
        </p:nvSpPr>
        <p:spPr bwMode="auto">
          <a:xfrm rot="16200000">
            <a:off x="4580510" y="2664801"/>
            <a:ext cx="1696362" cy="607241"/>
          </a:xfrm>
          <a:prstGeom prst="roundRect">
            <a:avLst>
              <a:gd name="adj" fmla="val 7102"/>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Service Copilot</a:t>
            </a:r>
          </a:p>
        </p:txBody>
      </p:sp>
      <p:pic>
        <p:nvPicPr>
          <p:cNvPr id="13" name="Graphic 12" descr="Badge Follow with solid fill">
            <a:extLst>
              <a:ext uri="{FF2B5EF4-FFF2-40B4-BE49-F238E27FC236}">
                <a16:creationId xmlns:a16="http://schemas.microsoft.com/office/drawing/2014/main" id="{D5D95CE7-6A7E-8C3E-417E-59A2964051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54580" y="2632182"/>
            <a:ext cx="607238" cy="607238"/>
          </a:xfrm>
          <a:prstGeom prst="rect">
            <a:avLst/>
          </a:prstGeom>
        </p:spPr>
      </p:pic>
      <p:sp>
        <p:nvSpPr>
          <p:cNvPr id="14" name="Rectangle: Rounded Corners 13">
            <a:extLst>
              <a:ext uri="{FF2B5EF4-FFF2-40B4-BE49-F238E27FC236}">
                <a16:creationId xmlns:a16="http://schemas.microsoft.com/office/drawing/2014/main" id="{C0572FEA-F82F-995A-FB08-869C6DD9EB83}"/>
              </a:ext>
            </a:extLst>
          </p:cNvPr>
          <p:cNvSpPr/>
          <p:nvPr/>
        </p:nvSpPr>
        <p:spPr bwMode="auto">
          <a:xfrm>
            <a:off x="1989847" y="4004004"/>
            <a:ext cx="8296326" cy="859809"/>
          </a:xfrm>
          <a:prstGeom prst="roundRect">
            <a:avLst>
              <a:gd name="adj" fmla="val 7102"/>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bold"/>
                <a:ea typeface="+mn-ea"/>
                <a:cs typeface="+mn-cs"/>
              </a:rPr>
              <a:t>Microsoft Copilot Studio</a:t>
            </a:r>
            <a:br>
              <a:rPr kumimoji="0" lang="en-US" sz="1200" b="0" i="0" u="none" strike="noStrike" kern="0" cap="none" spc="0" normalizeH="0" baseline="0" noProof="0" dirty="0">
                <a:ln>
                  <a:noFill/>
                </a:ln>
                <a:solidFill>
                  <a:srgbClr val="FFFFFF"/>
                </a:solidFill>
                <a:effectLst/>
                <a:uLnTx/>
                <a:uFillTx/>
                <a:latin typeface="Segoe UI"/>
                <a:ea typeface="+mn-ea"/>
                <a:cs typeface="+mn-cs"/>
              </a:rPr>
            </a:br>
            <a:br>
              <a:rPr kumimoji="0" lang="en-US" sz="200" b="0" i="0" u="none" strike="noStrike" kern="0" cap="none" spc="0" normalizeH="0" baseline="0" noProof="0" dirty="0">
                <a:ln>
                  <a:noFill/>
                </a:ln>
                <a:solidFill>
                  <a:srgbClr val="FFFFFF"/>
                </a:solidFill>
                <a:effectLst/>
                <a:uLnTx/>
                <a:uFillTx/>
                <a:latin typeface="Segoe UI"/>
                <a:ea typeface="+mn-ea"/>
                <a:cs typeface="+mn-cs"/>
              </a:rPr>
            </a:br>
            <a:r>
              <a:rPr kumimoji="0" lang="en-US" sz="1400" b="1" i="0" u="none" strike="noStrike" kern="0" cap="none" spc="0" normalizeH="0" baseline="0" noProof="0" dirty="0">
                <a:ln>
                  <a:noFill/>
                </a:ln>
                <a:solidFill>
                  <a:srgbClr val="FFFFFF"/>
                </a:solidFill>
                <a:effectLst/>
                <a:uLnTx/>
                <a:uFillTx/>
                <a:latin typeface="Segoe UI"/>
                <a:ea typeface="+mn-ea"/>
                <a:cs typeface="+mn-cs"/>
              </a:rPr>
              <a:t>Extend and customize </a:t>
            </a:r>
            <a:r>
              <a:rPr kumimoji="0" lang="en-US" sz="1400" b="0" i="0" u="none" strike="noStrike" kern="0" cap="none" spc="0" normalizeH="0" baseline="0" noProof="0" dirty="0">
                <a:ln>
                  <a:noFill/>
                </a:ln>
                <a:solidFill>
                  <a:srgbClr val="FFFFFF"/>
                </a:solidFill>
                <a:effectLst/>
                <a:uLnTx/>
                <a:uFillTx/>
                <a:latin typeface="Segoe UI"/>
                <a:ea typeface="+mn-ea"/>
                <a:cs typeface="+mn-cs"/>
              </a:rPr>
              <a:t>1st party copilots |  </a:t>
            </a:r>
            <a:r>
              <a:rPr kumimoji="0" lang="en-US" sz="1400" b="1" i="0" u="none" strike="noStrike" kern="0" cap="none" spc="0" normalizeH="0" baseline="0" noProof="0" dirty="0">
                <a:ln>
                  <a:noFill/>
                </a:ln>
                <a:solidFill>
                  <a:srgbClr val="FFFFFF"/>
                </a:solidFill>
                <a:effectLst/>
                <a:uLnTx/>
                <a:uFillTx/>
                <a:latin typeface="Segoe UI"/>
                <a:ea typeface="+mn-ea"/>
                <a:cs typeface="+mn-cs"/>
              </a:rPr>
              <a:t>Build custom </a:t>
            </a:r>
            <a:r>
              <a:rPr kumimoji="0" lang="en-US" sz="1400" b="0" i="0" u="none" strike="noStrike" kern="0" cap="none" spc="0" normalizeH="0" baseline="0" noProof="0" dirty="0">
                <a:ln>
                  <a:noFill/>
                </a:ln>
                <a:solidFill>
                  <a:srgbClr val="FFFFFF"/>
                </a:solidFill>
                <a:effectLst/>
                <a:uLnTx/>
                <a:uFillTx/>
                <a:latin typeface="Segoe UI"/>
                <a:ea typeface="+mn-ea"/>
                <a:cs typeface="+mn-cs"/>
              </a:rPr>
              <a:t>Copilots Agents</a:t>
            </a:r>
          </a:p>
        </p:txBody>
      </p:sp>
      <p:sp>
        <p:nvSpPr>
          <p:cNvPr id="15" name="Rectangle: Rounded Corners 14">
            <a:extLst>
              <a:ext uri="{FF2B5EF4-FFF2-40B4-BE49-F238E27FC236}">
                <a16:creationId xmlns:a16="http://schemas.microsoft.com/office/drawing/2014/main" id="{39A36747-63BE-9198-2999-E28E30D72EBF}"/>
              </a:ext>
            </a:extLst>
          </p:cNvPr>
          <p:cNvSpPr/>
          <p:nvPr/>
        </p:nvSpPr>
        <p:spPr bwMode="auto">
          <a:xfrm rot="16200000">
            <a:off x="8819118" y="2368131"/>
            <a:ext cx="1696362" cy="1237747"/>
          </a:xfrm>
          <a:prstGeom prst="roundRect">
            <a:avLst>
              <a:gd name="adj" fmla="val 7102"/>
            </a:avLst>
          </a:prstGeom>
          <a:solidFill>
            <a:schemeClr val="accent4">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mn-cs"/>
              </a:rPr>
              <a:t>Custom</a:t>
            </a:r>
            <a:br>
              <a:rPr kumimoji="0" lang="en-US" sz="1400" b="0" i="0" u="none" strike="noStrike" kern="0" cap="none" spc="0" normalizeH="0" baseline="0" noProof="0" dirty="0">
                <a:ln>
                  <a:noFill/>
                </a:ln>
                <a:solidFill>
                  <a:srgbClr val="000000"/>
                </a:solidFill>
                <a:effectLst/>
                <a:uLnTx/>
                <a:uFillTx/>
                <a:latin typeface="Segoe UI Semibold"/>
                <a:ea typeface="+mn-ea"/>
                <a:cs typeface="+mn-cs"/>
              </a:rPr>
            </a:br>
            <a:r>
              <a:rPr kumimoji="0" lang="en-US" sz="1400" b="0" i="0" u="none" strike="noStrike" kern="0" cap="none" spc="0" normalizeH="0" baseline="0" noProof="0" dirty="0">
                <a:ln>
                  <a:noFill/>
                </a:ln>
                <a:solidFill>
                  <a:srgbClr val="000000"/>
                </a:solidFill>
                <a:effectLst/>
                <a:uLnTx/>
                <a:uFillTx/>
                <a:latin typeface="Segoe UI Semibold"/>
                <a:ea typeface="+mn-ea"/>
                <a:cs typeface="+mn-cs"/>
              </a:rPr>
              <a:t>Enterprise</a:t>
            </a:r>
            <a:br>
              <a:rPr kumimoji="0" lang="en-US" sz="1400" b="0" i="0" u="none" strike="noStrike" kern="0" cap="none" spc="0" normalizeH="0" baseline="0" noProof="0" dirty="0">
                <a:ln>
                  <a:noFill/>
                </a:ln>
                <a:solidFill>
                  <a:srgbClr val="000000"/>
                </a:solidFill>
                <a:effectLst/>
                <a:uLnTx/>
                <a:uFillTx/>
                <a:latin typeface="Segoe UI Semibold"/>
                <a:ea typeface="+mn-ea"/>
                <a:cs typeface="+mn-cs"/>
              </a:rPr>
            </a:br>
            <a:r>
              <a:rPr kumimoji="0" lang="en-US" sz="1400" b="0" i="0" u="none" strike="noStrike" kern="0" cap="none" spc="0" normalizeH="0" baseline="0" noProof="0" dirty="0">
                <a:ln>
                  <a:noFill/>
                </a:ln>
                <a:solidFill>
                  <a:srgbClr val="000000"/>
                </a:solidFill>
                <a:effectLst/>
                <a:uLnTx/>
                <a:uFillTx/>
                <a:latin typeface="Segoe UI Semibold"/>
                <a:ea typeface="+mn-ea"/>
                <a:cs typeface="+mn-cs"/>
              </a:rPr>
              <a:t>Copilots</a:t>
            </a:r>
          </a:p>
        </p:txBody>
      </p:sp>
      <p:sp>
        <p:nvSpPr>
          <p:cNvPr id="16" name="Rectangle: Rounded Corners 15">
            <a:extLst>
              <a:ext uri="{FF2B5EF4-FFF2-40B4-BE49-F238E27FC236}">
                <a16:creationId xmlns:a16="http://schemas.microsoft.com/office/drawing/2014/main" id="{26982440-FD92-B686-7BCB-10CDF2C89BD2}"/>
              </a:ext>
            </a:extLst>
          </p:cNvPr>
          <p:cNvSpPr/>
          <p:nvPr/>
        </p:nvSpPr>
        <p:spPr bwMode="auto">
          <a:xfrm>
            <a:off x="8236486" y="1106228"/>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Custom Copilots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Custom copilots and bots </a:t>
            </a:r>
            <a:b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for enterprises and third parties</a:t>
            </a:r>
          </a:p>
        </p:txBody>
      </p:sp>
      <p:sp>
        <p:nvSpPr>
          <p:cNvPr id="17" name="Rectangle: Rounded Corners 16">
            <a:extLst>
              <a:ext uri="{FF2B5EF4-FFF2-40B4-BE49-F238E27FC236}">
                <a16:creationId xmlns:a16="http://schemas.microsoft.com/office/drawing/2014/main" id="{6A5B84DC-B49E-000B-50A0-4F28A4ABA41C}"/>
              </a:ext>
            </a:extLst>
          </p:cNvPr>
          <p:cNvSpPr/>
          <p:nvPr/>
        </p:nvSpPr>
        <p:spPr bwMode="auto">
          <a:xfrm>
            <a:off x="1477199" y="1100966"/>
            <a:ext cx="241506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Microsoft 365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Conversational Experiences</a:t>
            </a:r>
            <a:b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for M365</a:t>
            </a:r>
          </a:p>
        </p:txBody>
      </p:sp>
      <p:pic>
        <p:nvPicPr>
          <p:cNvPr id="18" name="Graphic 17" descr="Badge Follow with solid fill">
            <a:extLst>
              <a:ext uri="{FF2B5EF4-FFF2-40B4-BE49-F238E27FC236}">
                <a16:creationId xmlns:a16="http://schemas.microsoft.com/office/drawing/2014/main" id="{547A6D68-463A-E50B-C47D-ECE52ACDF7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0114" y="2632183"/>
            <a:ext cx="607238" cy="607238"/>
          </a:xfrm>
          <a:prstGeom prst="rect">
            <a:avLst/>
          </a:prstGeom>
        </p:spPr>
      </p:pic>
      <p:sp>
        <p:nvSpPr>
          <p:cNvPr id="19" name="Rectangle: Rounded Corners 18">
            <a:extLst>
              <a:ext uri="{FF2B5EF4-FFF2-40B4-BE49-F238E27FC236}">
                <a16:creationId xmlns:a16="http://schemas.microsoft.com/office/drawing/2014/main" id="{9F2CCB65-887F-35EA-FC5F-3949E309304E}"/>
              </a:ext>
            </a:extLst>
          </p:cNvPr>
          <p:cNvSpPr/>
          <p:nvPr/>
        </p:nvSpPr>
        <p:spPr bwMode="auto">
          <a:xfrm>
            <a:off x="1962409" y="5059931"/>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Bot Framework </a:t>
            </a:r>
            <a:br>
              <a:rPr kumimoji="0" lang="en-US" sz="1200" b="0" i="0" u="none" strike="noStrike" kern="0" cap="none" spc="0" normalizeH="0" baseline="0" noProof="0">
                <a:ln>
                  <a:noFill/>
                </a:ln>
                <a:solidFill>
                  <a:srgbClr val="FFFFFF"/>
                </a:solidFill>
                <a:effectLst/>
                <a:uLnTx/>
                <a:uFillTx/>
                <a:latin typeface="Segoe UI Semibold"/>
                <a:ea typeface="+mn-ea"/>
                <a:cs typeface="+mn-cs"/>
              </a:rPr>
            </a:br>
            <a:r>
              <a:rPr kumimoji="0" lang="en-US" sz="1200" b="0" i="0" u="none" strike="noStrike" kern="0" cap="none" spc="0" normalizeH="0" baseline="0" noProof="0">
                <a:ln>
                  <a:noFill/>
                </a:ln>
                <a:solidFill>
                  <a:srgbClr val="FFFFFF"/>
                </a:solidFill>
                <a:effectLst/>
                <a:uLnTx/>
                <a:uFillTx/>
                <a:latin typeface="Segoe UI Semibold"/>
                <a:ea typeface="+mn-ea"/>
                <a:cs typeface="+mn-cs"/>
              </a:rPr>
              <a:t>/ SDK</a:t>
            </a:r>
          </a:p>
        </p:txBody>
      </p:sp>
      <p:sp>
        <p:nvSpPr>
          <p:cNvPr id="20" name="Rectangle: Rounded Corners 19">
            <a:extLst>
              <a:ext uri="{FF2B5EF4-FFF2-40B4-BE49-F238E27FC236}">
                <a16:creationId xmlns:a16="http://schemas.microsoft.com/office/drawing/2014/main" id="{6F4C18C5-5A94-99A5-14B8-11E82426D040}"/>
              </a:ext>
            </a:extLst>
          </p:cNvPr>
          <p:cNvSpPr/>
          <p:nvPr/>
        </p:nvSpPr>
        <p:spPr bwMode="auto">
          <a:xfrm>
            <a:off x="3379612" y="505151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Bot Service Channels</a:t>
            </a:r>
          </a:p>
        </p:txBody>
      </p:sp>
      <p:sp>
        <p:nvSpPr>
          <p:cNvPr id="21" name="Rectangle: Rounded Corners 20">
            <a:extLst>
              <a:ext uri="{FF2B5EF4-FFF2-40B4-BE49-F238E27FC236}">
                <a16:creationId xmlns:a16="http://schemas.microsoft.com/office/drawing/2014/main" id="{68073C4A-13D6-A6BC-0248-D26FBC762E37}"/>
              </a:ext>
            </a:extLst>
          </p:cNvPr>
          <p:cNvSpPr/>
          <p:nvPr/>
        </p:nvSpPr>
        <p:spPr bwMode="auto">
          <a:xfrm>
            <a:off x="4796815" y="506629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a:t>
            </a:r>
            <a:r>
              <a:rPr kumimoji="0" lang="en-US" sz="12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rPr>
              <a:t>zure</a:t>
            </a: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 AI Studio</a:t>
            </a:r>
          </a:p>
        </p:txBody>
      </p:sp>
      <p:sp>
        <p:nvSpPr>
          <p:cNvPr id="22" name="Rectangle: Rounded Corners 21">
            <a:extLst>
              <a:ext uri="{FF2B5EF4-FFF2-40B4-BE49-F238E27FC236}">
                <a16:creationId xmlns:a16="http://schemas.microsoft.com/office/drawing/2014/main" id="{348D4A4A-95FC-D09F-3853-260F5B087AE1}"/>
              </a:ext>
            </a:extLst>
          </p:cNvPr>
          <p:cNvSpPr/>
          <p:nvPr/>
        </p:nvSpPr>
        <p:spPr bwMode="auto">
          <a:xfrm>
            <a:off x="6214018" y="5078708"/>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Azure Cognitive Services</a:t>
            </a:r>
          </a:p>
        </p:txBody>
      </p:sp>
      <p:sp>
        <p:nvSpPr>
          <p:cNvPr id="23" name="Rectangle: Rounded Corners 22">
            <a:extLst>
              <a:ext uri="{FF2B5EF4-FFF2-40B4-BE49-F238E27FC236}">
                <a16:creationId xmlns:a16="http://schemas.microsoft.com/office/drawing/2014/main" id="{03865225-DDBD-1B56-5688-6F2EDD214BF7}"/>
              </a:ext>
            </a:extLst>
          </p:cNvPr>
          <p:cNvSpPr/>
          <p:nvPr/>
        </p:nvSpPr>
        <p:spPr bwMode="auto">
          <a:xfrm>
            <a:off x="7631221" y="508008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Power Platform Connectors</a:t>
            </a:r>
          </a:p>
        </p:txBody>
      </p:sp>
      <p:sp>
        <p:nvSpPr>
          <p:cNvPr id="24" name="Rectangle: Rounded Corners 23">
            <a:extLst>
              <a:ext uri="{FF2B5EF4-FFF2-40B4-BE49-F238E27FC236}">
                <a16:creationId xmlns:a16="http://schemas.microsoft.com/office/drawing/2014/main" id="{DCD0CA04-8569-827A-1929-60265072C380}"/>
              </a:ext>
            </a:extLst>
          </p:cNvPr>
          <p:cNvSpPr/>
          <p:nvPr/>
        </p:nvSpPr>
        <p:spPr bwMode="auto">
          <a:xfrm>
            <a:off x="9048426" y="507870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AI Builder</a:t>
            </a:r>
          </a:p>
        </p:txBody>
      </p:sp>
      <p:sp>
        <p:nvSpPr>
          <p:cNvPr id="25" name="Title 16">
            <a:extLst>
              <a:ext uri="{FF2B5EF4-FFF2-40B4-BE49-F238E27FC236}">
                <a16:creationId xmlns:a16="http://schemas.microsoft.com/office/drawing/2014/main" id="{5D40B0D6-5F83-D5CF-D35F-EEB76F522B47}"/>
              </a:ext>
            </a:extLst>
          </p:cNvPr>
          <p:cNvSpPr txBox="1">
            <a:spLocks/>
          </p:cNvSpPr>
          <p:nvPr/>
        </p:nvSpPr>
        <p:spPr>
          <a:xfrm>
            <a:off x="586740" y="364773"/>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Copilots and Conversational AI</a:t>
            </a:r>
          </a:p>
        </p:txBody>
      </p:sp>
      <p:cxnSp>
        <p:nvCxnSpPr>
          <p:cNvPr id="26" name="Straight Connector 25">
            <a:extLst>
              <a:ext uri="{FF2B5EF4-FFF2-40B4-BE49-F238E27FC236}">
                <a16:creationId xmlns:a16="http://schemas.microsoft.com/office/drawing/2014/main" id="{002D668A-3D23-A515-C281-22E1AEF06199}"/>
              </a:ext>
            </a:extLst>
          </p:cNvPr>
          <p:cNvCxnSpPr>
            <a:cxnSpLocks/>
          </p:cNvCxnSpPr>
          <p:nvPr/>
        </p:nvCxnSpPr>
        <p:spPr>
          <a:xfrm>
            <a:off x="1980005" y="1952409"/>
            <a:ext cx="1419726"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E0BF6F11-587F-D083-46EB-97CF7E19F12C}"/>
              </a:ext>
            </a:extLst>
          </p:cNvPr>
          <p:cNvCxnSpPr>
            <a:cxnSpLocks/>
          </p:cNvCxnSpPr>
          <p:nvPr/>
        </p:nvCxnSpPr>
        <p:spPr>
          <a:xfrm>
            <a:off x="4400201" y="1960775"/>
            <a:ext cx="2036337"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9D286679-98D9-B758-E983-90BAC6A29D52}"/>
              </a:ext>
            </a:extLst>
          </p:cNvPr>
          <p:cNvCxnSpPr>
            <a:cxnSpLocks/>
          </p:cNvCxnSpPr>
          <p:nvPr/>
        </p:nvCxnSpPr>
        <p:spPr>
          <a:xfrm>
            <a:off x="9048425" y="1961640"/>
            <a:ext cx="1237748" cy="0"/>
          </a:xfrm>
          <a:prstGeom prst="line">
            <a:avLst/>
          </a:prstGeom>
          <a:noFill/>
          <a:ln w="9525" cap="flat" cmpd="sng" algn="ctr">
            <a:solidFill>
              <a:srgbClr val="FFFFFF">
                <a:lumMod val="65000"/>
              </a:srgbClr>
            </a:solidFill>
            <a:prstDash val="solid"/>
            <a:headEnd type="none" w="lg" len="med"/>
            <a:tailEnd type="none" w="lg" len="med"/>
          </a:ln>
          <a:effectLst/>
        </p:spPr>
      </p:cxnSp>
      <p:sp>
        <p:nvSpPr>
          <p:cNvPr id="29" name="Rectangle: Rounded Corners 4">
            <a:extLst>
              <a:ext uri="{FF2B5EF4-FFF2-40B4-BE49-F238E27FC236}">
                <a16:creationId xmlns:a16="http://schemas.microsoft.com/office/drawing/2014/main" id="{9595CD82-6364-FC69-BB64-222FC9477934}"/>
              </a:ext>
              <a:ext uri="{C183D7F6-B498-43B3-948B-1728B52AA6E4}">
                <adec:decorative xmlns:adec="http://schemas.microsoft.com/office/drawing/2017/decorative" val="1"/>
              </a:ext>
            </a:extLst>
          </p:cNvPr>
          <p:cNvSpPr/>
          <p:nvPr/>
        </p:nvSpPr>
        <p:spPr>
          <a:xfrm rot="16200000">
            <a:off x="5285983" y="2680796"/>
            <a:ext cx="1711412" cy="589698"/>
          </a:xfrm>
          <a:prstGeom prst="round2SameRect">
            <a:avLst>
              <a:gd name="adj1" fmla="val 6680"/>
              <a:gd name="adj2" fmla="val 0"/>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Power Platform</a:t>
            </a:r>
          </a:p>
        </p:txBody>
      </p:sp>
      <p:pic>
        <p:nvPicPr>
          <p:cNvPr id="30" name="Graphic 29" descr="Badge Follow with solid fill">
            <a:extLst>
              <a:ext uri="{FF2B5EF4-FFF2-40B4-BE49-F238E27FC236}">
                <a16:creationId xmlns:a16="http://schemas.microsoft.com/office/drawing/2014/main" id="{E2BFD870-98EE-9761-87D3-DEC8BBA3A2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2376" y="2632182"/>
            <a:ext cx="607238" cy="607238"/>
          </a:xfrm>
          <a:prstGeom prst="rect">
            <a:avLst/>
          </a:prstGeom>
        </p:spPr>
      </p:pic>
      <p:sp>
        <p:nvSpPr>
          <p:cNvPr id="31" name="Rectangle: Rounded Corners 30">
            <a:extLst>
              <a:ext uri="{FF2B5EF4-FFF2-40B4-BE49-F238E27FC236}">
                <a16:creationId xmlns:a16="http://schemas.microsoft.com/office/drawing/2014/main" id="{BFCC3D1B-5103-EC80-FC58-074FB5435A1B}"/>
              </a:ext>
            </a:extLst>
          </p:cNvPr>
          <p:cNvSpPr/>
          <p:nvPr/>
        </p:nvSpPr>
        <p:spPr bwMode="auto">
          <a:xfrm rot="16200000">
            <a:off x="6910502" y="2683383"/>
            <a:ext cx="1696362" cy="607241"/>
          </a:xfrm>
          <a:prstGeom prst="roundRect">
            <a:avLst>
              <a:gd name="adj" fmla="val 7102"/>
            </a:avLst>
          </a:prstGeom>
          <a:solidFill>
            <a:schemeClr val="accent3">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mn-cs"/>
              </a:rPr>
              <a:t>…</a:t>
            </a:r>
          </a:p>
        </p:txBody>
      </p:sp>
      <p:sp>
        <p:nvSpPr>
          <p:cNvPr id="32" name="Rectangle: Rounded Corners 31">
            <a:extLst>
              <a:ext uri="{FF2B5EF4-FFF2-40B4-BE49-F238E27FC236}">
                <a16:creationId xmlns:a16="http://schemas.microsoft.com/office/drawing/2014/main" id="{2CB20D67-AB93-3C5F-8C87-A3902A2AE647}"/>
              </a:ext>
            </a:extLst>
          </p:cNvPr>
          <p:cNvSpPr/>
          <p:nvPr/>
        </p:nvSpPr>
        <p:spPr bwMode="auto">
          <a:xfrm>
            <a:off x="6725789" y="1193405"/>
            <a:ext cx="2036337"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Other Microsoft Copilots</a:t>
            </a:r>
          </a:p>
        </p:txBody>
      </p:sp>
      <p:cxnSp>
        <p:nvCxnSpPr>
          <p:cNvPr id="33" name="Straight Connector 32">
            <a:extLst>
              <a:ext uri="{FF2B5EF4-FFF2-40B4-BE49-F238E27FC236}">
                <a16:creationId xmlns:a16="http://schemas.microsoft.com/office/drawing/2014/main" id="{65709278-EFAC-C996-FCEC-9034D9BF63DA}"/>
              </a:ext>
            </a:extLst>
          </p:cNvPr>
          <p:cNvCxnSpPr>
            <a:cxnSpLocks/>
          </p:cNvCxnSpPr>
          <p:nvPr/>
        </p:nvCxnSpPr>
        <p:spPr>
          <a:xfrm>
            <a:off x="7455062" y="1973644"/>
            <a:ext cx="607242" cy="0"/>
          </a:xfrm>
          <a:prstGeom prst="line">
            <a:avLst/>
          </a:prstGeom>
          <a:noFill/>
          <a:ln w="9525" cap="flat" cmpd="sng" algn="ctr">
            <a:solidFill>
              <a:srgbClr val="FFFFFF">
                <a:lumMod val="65000"/>
              </a:srgbClr>
            </a:solidFill>
            <a:prstDash val="solid"/>
            <a:headEnd type="none" w="lg" len="med"/>
            <a:tailEnd type="none" w="lg" len="med"/>
          </a:ln>
          <a:effectLst/>
        </p:spPr>
      </p:cxnSp>
      <p:pic>
        <p:nvPicPr>
          <p:cNvPr id="34" name="Graphic 33">
            <a:extLst>
              <a:ext uri="{FF2B5EF4-FFF2-40B4-BE49-F238E27FC236}">
                <a16:creationId xmlns:a16="http://schemas.microsoft.com/office/drawing/2014/main" id="{1754CDE5-B6A9-24D7-F84E-CFD59A67A4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3626" y="4170684"/>
            <a:ext cx="543574" cy="543574"/>
          </a:xfrm>
          <a:prstGeom prst="rect">
            <a:avLst/>
          </a:prstGeom>
        </p:spPr>
      </p:pic>
      <p:pic>
        <p:nvPicPr>
          <p:cNvPr id="39" name="Graphic 38">
            <a:extLst>
              <a:ext uri="{FF2B5EF4-FFF2-40B4-BE49-F238E27FC236}">
                <a16:creationId xmlns:a16="http://schemas.microsoft.com/office/drawing/2014/main" id="{9F32357B-21EE-3C97-BE57-1CAE0456A0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76801" y="263520"/>
            <a:ext cx="619215" cy="619215"/>
          </a:xfrm>
          <a:prstGeom prst="rect">
            <a:avLst/>
          </a:prstGeom>
        </p:spPr>
      </p:pic>
    </p:spTree>
    <p:extLst>
      <p:ext uri="{BB962C8B-B14F-4D97-AF65-F5344CB8AC3E}">
        <p14:creationId xmlns:p14="http://schemas.microsoft.com/office/powerpoint/2010/main" val="203419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750"/>
                                        <p:tgtEl>
                                          <p:spTgt spid="8"/>
                                        </p:tgtEl>
                                      </p:cBhvr>
                                    </p:animEffect>
                                    <p:set>
                                      <p:cBhvr>
                                        <p:cTn id="7" dur="1" fill="hold">
                                          <p:stCondLst>
                                            <p:cond delay="749"/>
                                          </p:stCondLst>
                                        </p:cTn>
                                        <p:tgtEl>
                                          <p:spTgt spid="8"/>
                                        </p:tgtEl>
                                        <p:attrNameLst>
                                          <p:attrName>style.visibility</p:attrName>
                                        </p:attrNameLst>
                                      </p:cBhvr>
                                      <p:to>
                                        <p:strVal val="hidden"/>
                                      </p:to>
                                    </p:set>
                                  </p:childTnLst>
                                </p:cTn>
                              </p:par>
                              <p:par>
                                <p:cTn id="8" presetID="1" presetClass="exit"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hidden"/>
                                      </p:to>
                                    </p:set>
                                  </p:childTnLst>
                                </p:cTn>
                              </p:par>
                              <p:par>
                                <p:cTn id="10" presetID="1" presetClass="exit"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E339F-5D11-43C4-D0A8-54E941BD2332}"/>
            </a:ext>
          </a:extLst>
        </p:cNvPr>
        <p:cNvGrpSpPr/>
        <p:nvPr/>
      </p:nvGrpSpPr>
      <p:grpSpPr>
        <a:xfrm>
          <a:off x="0" y="0"/>
          <a:ext cx="0" cy="0"/>
          <a:chOff x="0" y="0"/>
          <a:chExt cx="0" cy="0"/>
        </a:xfrm>
      </p:grpSpPr>
      <p:sp>
        <p:nvSpPr>
          <p:cNvPr id="35" name="Title 16">
            <a:extLst>
              <a:ext uri="{FF2B5EF4-FFF2-40B4-BE49-F238E27FC236}">
                <a16:creationId xmlns:a16="http://schemas.microsoft.com/office/drawing/2014/main" id="{DBFCD3E5-7D1C-73A2-51DE-89A8B0730D22}"/>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Enable Copilot for model-driven apps in your environment</a:t>
            </a:r>
          </a:p>
        </p:txBody>
      </p:sp>
      <p:pic>
        <p:nvPicPr>
          <p:cNvPr id="3" name="Picture 2">
            <a:extLst>
              <a:ext uri="{FF2B5EF4-FFF2-40B4-BE49-F238E27FC236}">
                <a16:creationId xmlns:a16="http://schemas.microsoft.com/office/drawing/2014/main" id="{542490CE-C266-2E34-A1A6-156AA37A379A}"/>
              </a:ext>
            </a:extLst>
          </p:cNvPr>
          <p:cNvPicPr>
            <a:picLocks noChangeAspect="1"/>
          </p:cNvPicPr>
          <p:nvPr/>
        </p:nvPicPr>
        <p:blipFill>
          <a:blip r:embed="rId2"/>
          <a:stretch>
            <a:fillRect/>
          </a:stretch>
        </p:blipFill>
        <p:spPr>
          <a:xfrm>
            <a:off x="1208690" y="1888510"/>
            <a:ext cx="10018111" cy="4650705"/>
          </a:xfrm>
          <a:prstGeom prst="rect">
            <a:avLst/>
          </a:prstGeom>
          <a:ln>
            <a:solidFill>
              <a:schemeClr val="accent2"/>
            </a:solidFill>
          </a:ln>
        </p:spPr>
      </p:pic>
      <p:sp>
        <p:nvSpPr>
          <p:cNvPr id="4" name="TextBox 3">
            <a:extLst>
              <a:ext uri="{FF2B5EF4-FFF2-40B4-BE49-F238E27FC236}">
                <a16:creationId xmlns:a16="http://schemas.microsoft.com/office/drawing/2014/main" id="{15A9E31E-B055-7A71-A1F9-5CC374E9E9BC}"/>
              </a:ext>
            </a:extLst>
          </p:cNvPr>
          <p:cNvSpPr txBox="1"/>
          <p:nvPr/>
        </p:nvSpPr>
        <p:spPr>
          <a:xfrm>
            <a:off x="1124607" y="1043583"/>
            <a:ext cx="9900745" cy="646331"/>
          </a:xfrm>
          <a:prstGeom prst="rect">
            <a:avLst/>
          </a:prstGeom>
          <a:noFill/>
        </p:spPr>
        <p:txBody>
          <a:bodyPr wrap="square">
            <a:spAutoFit/>
          </a:bodyPr>
          <a:lstStyle/>
          <a:p>
            <a:r>
              <a:rPr lang="en-US" b="0" i="0" dirty="0">
                <a:solidFill>
                  <a:srgbClr val="161616"/>
                </a:solidFill>
                <a:effectLst/>
                <a:latin typeface="Segoe UI" panose="020B0502040204020203" pitchFamily="34" charset="0"/>
              </a:rPr>
              <a:t>By default, the AI prompts feature is enabled for makers to create and experiment with various AI-generated content. Admins can enable or disable this feature as needed.</a:t>
            </a:r>
            <a:endParaRPr lang="en-US" dirty="0"/>
          </a:p>
        </p:txBody>
      </p:sp>
    </p:spTree>
    <p:extLst>
      <p:ext uri="{BB962C8B-B14F-4D97-AF65-F5344CB8AC3E}">
        <p14:creationId xmlns:p14="http://schemas.microsoft.com/office/powerpoint/2010/main" val="45543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F9E70-9BF3-2F9A-3583-6B571F5B6D74}"/>
            </a:ext>
          </a:extLst>
        </p:cNvPr>
        <p:cNvGrpSpPr/>
        <p:nvPr/>
      </p:nvGrpSpPr>
      <p:grpSpPr>
        <a:xfrm>
          <a:off x="0" y="0"/>
          <a:ext cx="0" cy="0"/>
          <a:chOff x="0" y="0"/>
          <a:chExt cx="0" cy="0"/>
        </a:xfrm>
      </p:grpSpPr>
      <p:sp>
        <p:nvSpPr>
          <p:cNvPr id="35" name="Title 16">
            <a:extLst>
              <a:ext uri="{FF2B5EF4-FFF2-40B4-BE49-F238E27FC236}">
                <a16:creationId xmlns:a16="http://schemas.microsoft.com/office/drawing/2014/main" id="{B3F5855E-B935-C5A8-4A08-0C1366B21673}"/>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AI hub in Power </a:t>
            </a:r>
            <a:r>
              <a:rPr lang="en-US" sz="2800" dirty="0">
                <a:solidFill>
                  <a:srgbClr val="000000"/>
                </a:solidFill>
                <a:latin typeface="Segoe UI Semibold"/>
              </a:rPr>
              <a:t>Apps</a:t>
            </a: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 Maker</a:t>
            </a:r>
          </a:p>
        </p:txBody>
      </p:sp>
      <p:pic>
        <p:nvPicPr>
          <p:cNvPr id="3" name="Picture 2">
            <a:extLst>
              <a:ext uri="{FF2B5EF4-FFF2-40B4-BE49-F238E27FC236}">
                <a16:creationId xmlns:a16="http://schemas.microsoft.com/office/drawing/2014/main" id="{90E56502-0040-96B7-8EC4-A27E93A6D75E}"/>
              </a:ext>
            </a:extLst>
          </p:cNvPr>
          <p:cNvPicPr>
            <a:picLocks noChangeAspect="1"/>
          </p:cNvPicPr>
          <p:nvPr/>
        </p:nvPicPr>
        <p:blipFill>
          <a:blip r:embed="rId2"/>
          <a:stretch>
            <a:fillRect/>
          </a:stretch>
        </p:blipFill>
        <p:spPr>
          <a:xfrm>
            <a:off x="3396881" y="2469276"/>
            <a:ext cx="8403233" cy="3556061"/>
          </a:xfrm>
          <a:prstGeom prst="rect">
            <a:avLst/>
          </a:prstGeom>
          <a:ln>
            <a:solidFill>
              <a:schemeClr val="accent2"/>
            </a:solidFill>
          </a:ln>
        </p:spPr>
      </p:pic>
      <p:sp>
        <p:nvSpPr>
          <p:cNvPr id="4" name="TextBox 3">
            <a:extLst>
              <a:ext uri="{FF2B5EF4-FFF2-40B4-BE49-F238E27FC236}">
                <a16:creationId xmlns:a16="http://schemas.microsoft.com/office/drawing/2014/main" id="{D769F1AC-E240-3286-9760-E830DBF4935A}"/>
              </a:ext>
            </a:extLst>
          </p:cNvPr>
          <p:cNvSpPr txBox="1"/>
          <p:nvPr/>
        </p:nvSpPr>
        <p:spPr>
          <a:xfrm>
            <a:off x="1032701" y="2469276"/>
            <a:ext cx="2120403" cy="3416320"/>
          </a:xfrm>
          <a:prstGeom prst="rect">
            <a:avLst/>
          </a:prstGeom>
          <a:noFill/>
        </p:spPr>
        <p:txBody>
          <a:bodyPr wrap="square">
            <a:spAutoFit/>
          </a:bodyPr>
          <a:lstStyle/>
          <a:p>
            <a:r>
              <a:rPr lang="en-US" b="0" i="0" dirty="0">
                <a:solidFill>
                  <a:srgbClr val="161616"/>
                </a:solidFill>
                <a:effectLst/>
                <a:latin typeface="Segoe UI" panose="020B0502040204020203" pitchFamily="34" charset="0"/>
              </a:rPr>
              <a:t>Prompt builder provides the flexibility to create your own custom prompt by defining input variables that enable incorporating dynamic runtime content within a prompt.</a:t>
            </a:r>
          </a:p>
        </p:txBody>
      </p:sp>
      <p:sp>
        <p:nvSpPr>
          <p:cNvPr id="6" name="TextBox 5">
            <a:extLst>
              <a:ext uri="{FF2B5EF4-FFF2-40B4-BE49-F238E27FC236}">
                <a16:creationId xmlns:a16="http://schemas.microsoft.com/office/drawing/2014/main" id="{2EE12C9A-287D-3ED7-14B7-83CDD819F4EA}"/>
              </a:ext>
            </a:extLst>
          </p:cNvPr>
          <p:cNvSpPr txBox="1"/>
          <p:nvPr/>
        </p:nvSpPr>
        <p:spPr>
          <a:xfrm>
            <a:off x="3396881" y="1125851"/>
            <a:ext cx="6947654" cy="954107"/>
          </a:xfrm>
          <a:prstGeom prst="rect">
            <a:avLst/>
          </a:prstGeom>
          <a:noFill/>
        </p:spPr>
        <p:txBody>
          <a:bodyPr wrap="square">
            <a:spAutoFit/>
          </a:bodyPr>
          <a:lstStyle/>
          <a:p>
            <a:pPr marL="285750" indent="-285750"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Sign in to </a:t>
            </a:r>
            <a:r>
              <a:rPr lang="en-US" b="0" i="0" u="none" strike="noStrike" dirty="0">
                <a:solidFill>
                  <a:srgbClr val="161616"/>
                </a:solidFill>
                <a:effectLst/>
                <a:latin typeface="Segoe UI" panose="020B0502040204020203" pitchFamily="34" charset="0"/>
                <a:hlinkClick r:id="rId3"/>
              </a:rPr>
              <a:t>Power Apps</a:t>
            </a:r>
            <a:r>
              <a:rPr lang="en-US" b="0" i="0" dirty="0">
                <a:solidFill>
                  <a:srgbClr val="161616"/>
                </a:solidFill>
                <a:effectLst/>
                <a:latin typeface="Segoe UI" panose="020B0502040204020203" pitchFamily="34" charset="0"/>
              </a:rPr>
              <a:t>, </a:t>
            </a:r>
            <a:r>
              <a:rPr lang="en-US" b="0" i="0" u="none" strike="noStrike" dirty="0">
                <a:solidFill>
                  <a:srgbClr val="161616"/>
                </a:solidFill>
                <a:effectLst/>
                <a:latin typeface="Segoe UI" panose="020B0502040204020203" pitchFamily="34" charset="0"/>
                <a:hlinkClick r:id="rId4"/>
              </a:rPr>
              <a:t>Power Automate</a:t>
            </a:r>
            <a:r>
              <a:rPr lang="en-US" u="none" strike="noStrike" dirty="0">
                <a:solidFill>
                  <a:srgbClr val="161616"/>
                </a:solidFill>
                <a:latin typeface="Segoe UI" panose="020B0502040204020203" pitchFamily="34" charset="0"/>
              </a:rPr>
              <a:t> </a:t>
            </a:r>
            <a:r>
              <a:rPr lang="en-US" dirty="0">
                <a:solidFill>
                  <a:srgbClr val="161616"/>
                </a:solidFill>
                <a:latin typeface="Segoe UI" panose="020B0502040204020203" pitchFamily="34" charset="0"/>
              </a:rPr>
              <a:t>Maker portal.</a:t>
            </a:r>
          </a:p>
          <a:p>
            <a:pPr marL="285750" indent="-285750"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On the left pane, select </a:t>
            </a:r>
            <a:r>
              <a:rPr lang="en-US" b="1" i="0" dirty="0">
                <a:solidFill>
                  <a:srgbClr val="161616"/>
                </a:solidFill>
                <a:effectLst/>
                <a:latin typeface="Segoe UI" panose="020B0502040204020203" pitchFamily="34" charset="0"/>
              </a:rPr>
              <a:t>AI hub.</a:t>
            </a:r>
            <a:r>
              <a:rPr lang="en-US" b="0" i="0" dirty="0">
                <a:solidFill>
                  <a:srgbClr val="161616"/>
                </a:solidFill>
                <a:effectLst/>
                <a:latin typeface="Segoe UI" panose="020B0502040204020203" pitchFamily="34" charset="0"/>
              </a:rPr>
              <a:t> </a:t>
            </a:r>
            <a:endParaRPr lang="en-US" dirty="0"/>
          </a:p>
        </p:txBody>
      </p:sp>
    </p:spTree>
    <p:extLst>
      <p:ext uri="{BB962C8B-B14F-4D97-AF65-F5344CB8AC3E}">
        <p14:creationId xmlns:p14="http://schemas.microsoft.com/office/powerpoint/2010/main" val="273738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33E5A-1F01-F3C5-7CB8-357614696013}"/>
            </a:ext>
          </a:extLst>
        </p:cNvPr>
        <p:cNvGrpSpPr/>
        <p:nvPr/>
      </p:nvGrpSpPr>
      <p:grpSpPr>
        <a:xfrm>
          <a:off x="0" y="0"/>
          <a:ext cx="0" cy="0"/>
          <a:chOff x="0" y="0"/>
          <a:chExt cx="0" cy="0"/>
        </a:xfrm>
      </p:grpSpPr>
      <p:sp>
        <p:nvSpPr>
          <p:cNvPr id="35" name="Title 16">
            <a:extLst>
              <a:ext uri="{FF2B5EF4-FFF2-40B4-BE49-F238E27FC236}">
                <a16:creationId xmlns:a16="http://schemas.microsoft.com/office/drawing/2014/main" id="{8AD65ACE-4C7B-5B09-D479-55F1EFB13585}"/>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AI hub in Power </a:t>
            </a:r>
            <a:r>
              <a:rPr lang="en-US" sz="2800" dirty="0">
                <a:solidFill>
                  <a:srgbClr val="000000"/>
                </a:solidFill>
                <a:latin typeface="Segoe UI Semibold"/>
              </a:rPr>
              <a:t>Apps</a:t>
            </a: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 Maker</a:t>
            </a:r>
          </a:p>
        </p:txBody>
      </p:sp>
      <p:pic>
        <p:nvPicPr>
          <p:cNvPr id="3" name="Picture 2">
            <a:extLst>
              <a:ext uri="{FF2B5EF4-FFF2-40B4-BE49-F238E27FC236}">
                <a16:creationId xmlns:a16="http://schemas.microsoft.com/office/drawing/2014/main" id="{2AB6985C-09ED-69DB-EC1A-35F1466A0A16}"/>
              </a:ext>
            </a:extLst>
          </p:cNvPr>
          <p:cNvPicPr>
            <a:picLocks noChangeAspect="1"/>
          </p:cNvPicPr>
          <p:nvPr/>
        </p:nvPicPr>
        <p:blipFill>
          <a:blip r:embed="rId2"/>
          <a:stretch>
            <a:fillRect/>
          </a:stretch>
        </p:blipFill>
        <p:spPr>
          <a:xfrm>
            <a:off x="1324303" y="2057389"/>
            <a:ext cx="9387576" cy="4335371"/>
          </a:xfrm>
          <a:prstGeom prst="rect">
            <a:avLst/>
          </a:prstGeom>
          <a:ln>
            <a:solidFill>
              <a:schemeClr val="accent2"/>
            </a:solidFill>
          </a:ln>
        </p:spPr>
      </p:pic>
      <p:sp>
        <p:nvSpPr>
          <p:cNvPr id="4" name="TextBox 3">
            <a:extLst>
              <a:ext uri="{FF2B5EF4-FFF2-40B4-BE49-F238E27FC236}">
                <a16:creationId xmlns:a16="http://schemas.microsoft.com/office/drawing/2014/main" id="{801D5110-9E61-0822-45AF-9E9F20A6B2B2}"/>
              </a:ext>
            </a:extLst>
          </p:cNvPr>
          <p:cNvSpPr txBox="1"/>
          <p:nvPr/>
        </p:nvSpPr>
        <p:spPr>
          <a:xfrm>
            <a:off x="1250731" y="905079"/>
            <a:ext cx="9722070" cy="923330"/>
          </a:xfrm>
          <a:prstGeom prst="rect">
            <a:avLst/>
          </a:prstGeom>
          <a:noFill/>
        </p:spPr>
        <p:txBody>
          <a:bodyPr wrap="square">
            <a:spAutoFit/>
          </a:bodyPr>
          <a:lstStyle/>
          <a:p>
            <a:r>
              <a:rPr lang="en-US" b="0" i="0" dirty="0">
                <a:solidFill>
                  <a:srgbClr val="161616"/>
                </a:solidFill>
                <a:effectLst/>
                <a:latin typeface="Segoe UI" panose="020B0502040204020203" pitchFamily="34" charset="0"/>
              </a:rPr>
              <a:t>You can either use a </a:t>
            </a:r>
            <a:r>
              <a:rPr lang="en-US" b="0" i="1" dirty="0">
                <a:solidFill>
                  <a:srgbClr val="161616"/>
                </a:solidFill>
                <a:effectLst/>
                <a:latin typeface="Segoe UI" panose="020B0502040204020203" pitchFamily="34" charset="0"/>
              </a:rPr>
              <a:t>prebuilt</a:t>
            </a:r>
            <a:r>
              <a:rPr lang="en-US" b="0" i="0" dirty="0">
                <a:solidFill>
                  <a:srgbClr val="161616"/>
                </a:solidFill>
                <a:effectLst/>
                <a:latin typeface="Segoe UI" panose="020B0502040204020203" pitchFamily="34" charset="0"/>
              </a:rPr>
              <a:t> model that is ready for many common business scenarios, or create a </a:t>
            </a:r>
            <a:r>
              <a:rPr lang="en-US" b="0" i="1" dirty="0">
                <a:solidFill>
                  <a:srgbClr val="161616"/>
                </a:solidFill>
                <a:effectLst/>
                <a:latin typeface="Segoe UI" panose="020B0502040204020203" pitchFamily="34" charset="0"/>
              </a:rPr>
              <a:t>custom</a:t>
            </a:r>
            <a:r>
              <a:rPr lang="en-US" b="0" i="0" dirty="0">
                <a:solidFill>
                  <a:srgbClr val="161616"/>
                </a:solidFill>
                <a:effectLst/>
                <a:latin typeface="Segoe UI" panose="020B0502040204020203" pitchFamily="34" charset="0"/>
              </a:rPr>
              <a:t> model that meets your needs. AI Builder helps your business to automate processes and gain insights from your data in </a:t>
            </a:r>
            <a:r>
              <a:rPr lang="en-US" b="0" i="0" u="none" strike="noStrike" dirty="0">
                <a:effectLst/>
                <a:latin typeface="Segoe UI" panose="020B0502040204020203" pitchFamily="34" charset="0"/>
                <a:hlinkClick r:id="rId3"/>
              </a:rPr>
              <a:t>Power Apps</a:t>
            </a:r>
            <a:r>
              <a:rPr lang="en-US" b="0" i="0" dirty="0">
                <a:solidFill>
                  <a:srgbClr val="161616"/>
                </a:solidFill>
                <a:effectLst/>
                <a:latin typeface="Segoe UI" panose="020B0502040204020203" pitchFamily="34" charset="0"/>
              </a:rPr>
              <a:t> and </a:t>
            </a:r>
            <a:r>
              <a:rPr lang="en-US" b="0" i="0" u="none" strike="noStrike" dirty="0">
                <a:effectLst/>
                <a:latin typeface="Segoe UI" panose="020B0502040204020203" pitchFamily="34" charset="0"/>
                <a:hlinkClick r:id="rId4"/>
              </a:rPr>
              <a:t>Power Automate</a:t>
            </a:r>
            <a:r>
              <a:rPr lang="en-US" b="0" i="0" dirty="0">
                <a:solidFill>
                  <a:srgbClr val="161616"/>
                </a:solidFill>
                <a:effectLst/>
                <a:latin typeface="Segoe UI" panose="020B0502040204020203" pitchFamily="34" charset="0"/>
              </a:rPr>
              <a:t>.</a:t>
            </a:r>
            <a:endParaRPr lang="en-US" dirty="0"/>
          </a:p>
        </p:txBody>
      </p:sp>
    </p:spTree>
    <p:extLst>
      <p:ext uri="{BB962C8B-B14F-4D97-AF65-F5344CB8AC3E}">
        <p14:creationId xmlns:p14="http://schemas.microsoft.com/office/powerpoint/2010/main" val="309215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720E7-76F4-BEC0-53EF-AEEF6A4643E9}"/>
            </a:ext>
          </a:extLst>
        </p:cNvPr>
        <p:cNvGrpSpPr/>
        <p:nvPr/>
      </p:nvGrpSpPr>
      <p:grpSpPr>
        <a:xfrm>
          <a:off x="0" y="0"/>
          <a:ext cx="0" cy="0"/>
          <a:chOff x="0" y="0"/>
          <a:chExt cx="0" cy="0"/>
        </a:xfrm>
      </p:grpSpPr>
      <p:sp>
        <p:nvSpPr>
          <p:cNvPr id="35" name="Title 16">
            <a:extLst>
              <a:ext uri="{FF2B5EF4-FFF2-40B4-BE49-F238E27FC236}">
                <a16:creationId xmlns:a16="http://schemas.microsoft.com/office/drawing/2014/main" id="{C3108D6A-2AFC-66E4-B4C5-214259EBCFBD}"/>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Prebuilt AI Prompts</a:t>
            </a:r>
          </a:p>
        </p:txBody>
      </p:sp>
      <p:pic>
        <p:nvPicPr>
          <p:cNvPr id="3" name="Picture 2">
            <a:extLst>
              <a:ext uri="{FF2B5EF4-FFF2-40B4-BE49-F238E27FC236}">
                <a16:creationId xmlns:a16="http://schemas.microsoft.com/office/drawing/2014/main" id="{1603C06C-B38A-59F9-EC16-A1CDA183C4CB}"/>
              </a:ext>
            </a:extLst>
          </p:cNvPr>
          <p:cNvPicPr>
            <a:picLocks noChangeAspect="1"/>
          </p:cNvPicPr>
          <p:nvPr/>
        </p:nvPicPr>
        <p:blipFill>
          <a:blip r:embed="rId2"/>
          <a:stretch>
            <a:fillRect/>
          </a:stretch>
        </p:blipFill>
        <p:spPr>
          <a:xfrm>
            <a:off x="1894114" y="2164777"/>
            <a:ext cx="8729592" cy="4143245"/>
          </a:xfrm>
          <a:prstGeom prst="rect">
            <a:avLst/>
          </a:prstGeom>
          <a:ln>
            <a:solidFill>
              <a:schemeClr val="accent2"/>
            </a:solidFill>
          </a:ln>
        </p:spPr>
      </p:pic>
      <p:sp>
        <p:nvSpPr>
          <p:cNvPr id="5" name="TextBox 4">
            <a:extLst>
              <a:ext uri="{FF2B5EF4-FFF2-40B4-BE49-F238E27FC236}">
                <a16:creationId xmlns:a16="http://schemas.microsoft.com/office/drawing/2014/main" id="{AC35961F-9A94-CAA7-3BC0-868367448097}"/>
              </a:ext>
            </a:extLst>
          </p:cNvPr>
          <p:cNvSpPr txBox="1"/>
          <p:nvPr/>
        </p:nvSpPr>
        <p:spPr>
          <a:xfrm>
            <a:off x="1040524" y="1036882"/>
            <a:ext cx="10436773" cy="923330"/>
          </a:xfrm>
          <a:prstGeom prst="rect">
            <a:avLst/>
          </a:prstGeom>
          <a:noFill/>
        </p:spPr>
        <p:txBody>
          <a:bodyPr wrap="square">
            <a:spAutoFit/>
          </a:bodyPr>
          <a:lstStyle/>
          <a:p>
            <a:r>
              <a:rPr lang="en-US" b="0" i="0" dirty="0">
                <a:solidFill>
                  <a:srgbClr val="161616"/>
                </a:solidFill>
                <a:effectLst/>
                <a:latin typeface="Segoe UI" panose="020B0502040204020203" pitchFamily="34" charset="0"/>
              </a:rPr>
              <a:t>The Power Platform empowers makers with prebuilt prompts for common business scenarios such as summarizing, classifying, extracting entities, translating, assessing sentiment, or drafting a reply. These prompts allow you to generate AI-driven responses without the need to manually create a prompt.</a:t>
            </a:r>
            <a:endParaRPr lang="en-US" dirty="0"/>
          </a:p>
        </p:txBody>
      </p:sp>
    </p:spTree>
    <p:extLst>
      <p:ext uri="{BB962C8B-B14F-4D97-AF65-F5344CB8AC3E}">
        <p14:creationId xmlns:p14="http://schemas.microsoft.com/office/powerpoint/2010/main" val="131782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0">
  <a:themeElements>
    <a:clrScheme name="Custom 10">
      <a:dk1>
        <a:srgbClr val="212121"/>
      </a:dk1>
      <a:lt1>
        <a:srgbClr val="FFFFFF"/>
      </a:lt1>
      <a:dk2>
        <a:srgbClr val="3D3D3D"/>
      </a:dk2>
      <a:lt2>
        <a:srgbClr val="F5F5F5"/>
      </a:lt2>
      <a:accent1>
        <a:srgbClr val="1E224E"/>
      </a:accent1>
      <a:accent2>
        <a:srgbClr val="D5522B"/>
      </a:accent2>
      <a:accent3>
        <a:srgbClr val="8CADC6"/>
      </a:accent3>
      <a:accent4>
        <a:srgbClr val="1E224E"/>
      </a:accent4>
      <a:accent5>
        <a:srgbClr val="D5522B"/>
      </a:accent5>
      <a:accent6>
        <a:srgbClr val="8CADC6"/>
      </a:accent6>
      <a:hlink>
        <a:srgbClr val="002060"/>
      </a:hlink>
      <a:folHlink>
        <a:srgbClr val="7030A0"/>
      </a:folHlink>
    </a:clrScheme>
    <a:fontScheme name="Custom 5">
      <a:majorFont>
        <a:latin typeface="Lufga SemiBold"/>
        <a:ea typeface=""/>
        <a:cs typeface=""/>
      </a:majorFont>
      <a:minorFont>
        <a:latin typeface="Lufg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gs>
            <a:gs pos="100000">
              <a:schemeClr val="accent3"/>
            </a:gs>
          </a:gsLst>
          <a:path path="circle">
            <a:fillToRect l="100000" t="100000"/>
          </a:path>
          <a:tileRect r="-100000" b="-100000"/>
        </a:gradFill>
        <a:ln>
          <a:noFill/>
        </a:ln>
      </a:spPr>
      <a:bodyPr wrap="square" rtlCol="0" anchor="ctr">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fae8262-b78e-4366-8929-a5d6aac95320}" enabled="1" method="Standard" siteId="{cf36141c-ddd7-45a7-b073-111f66d0b30c}" removed="0"/>
</clbl:labelList>
</file>

<file path=docProps/app.xml><?xml version="1.0" encoding="utf-8"?>
<Properties xmlns="http://schemas.openxmlformats.org/officeDocument/2006/extended-properties" xmlns:vt="http://schemas.openxmlformats.org/officeDocument/2006/docPropsVTypes">
  <Template/>
  <TotalTime>48271</TotalTime>
  <Words>1373</Words>
  <Application>Microsoft Office PowerPoint</Application>
  <PresentationFormat>Widescreen</PresentationFormat>
  <Paragraphs>124</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Segoe UI</vt:lpstr>
      <vt:lpstr>Calibri</vt:lpstr>
      <vt:lpstr>Segoe UI Semibold</vt:lpstr>
      <vt:lpstr>Segoe UI </vt:lpstr>
      <vt:lpstr>Josefin Sans</vt:lpstr>
      <vt:lpstr>Wingdings</vt:lpstr>
      <vt:lpstr>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Vinoth C. Selvam (c)</cp:lastModifiedBy>
  <cp:revision>14624</cp:revision>
  <dcterms:created xsi:type="dcterms:W3CDTF">2020-12-28T06:02:04Z</dcterms:created>
  <dcterms:modified xsi:type="dcterms:W3CDTF">2025-03-08T04:24:47Z</dcterms:modified>
</cp:coreProperties>
</file>